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7" autoAdjust="0"/>
    <p:restoredTop sz="94660"/>
  </p:normalViewPr>
  <p:slideViewPr>
    <p:cSldViewPr>
      <p:cViewPr varScale="1">
        <p:scale>
          <a:sx n="67" d="100"/>
          <a:sy n="67" d="100"/>
        </p:scale>
        <p:origin x="552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782" y="-84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r>
              <a:rPr lang="en-US" dirty="0"/>
              <a:t>9/17/17 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F3EF5663-187A-48D9-B765-6B69F22ED4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5" y="0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EEA84D4F-2651-40E2-8CE9-41A6311D14E6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3263"/>
            <a:ext cx="62579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7"/>
            <a:ext cx="5680693" cy="4224494"/>
          </a:xfrm>
          <a:prstGeom prst="rect">
            <a:avLst/>
          </a:prstGeom>
        </p:spPr>
        <p:txBody>
          <a:bodyPr vert="horz" lIns="92464" tIns="46232" rIns="92464" bIns="4623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5" y="8917127"/>
            <a:ext cx="3078383" cy="46974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0631295B-E616-4893-A00B-21E0F326A1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730-53DF-43E1-9541-6D20833D8D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D6BF9-32EA-40F5-8331-3E40BE630B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DB3B-6F55-47A7-8D9C-B6C3E63F3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0C8551F1-4910-4D65-A007-BFC671FC3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BC4A0-A73D-4F5E-BF7A-631C2FF9B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1C29-6308-4959-A5D7-35A2FC798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AAF64-305B-4B71-B1F4-DA0D29A0D6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516E2-9B4D-4F0A-8EFB-5A1BB93223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5C798-E10C-48D1-8E20-C1722D676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71CED-3956-45D5-A56C-978069030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79769F-2518-4E9F-91FC-BCE761130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slow">
    <p:fade thruBlk="1"/>
  </p:transition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>
                <a:solidFill>
                  <a:schemeClr val="tx1"/>
                </a:solidFill>
              </a:rPr>
              <a:t>The Man Of God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6:11-14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730-53DF-43E1-9541-6D20833D8D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06562"/>
            <a:ext cx="11277600" cy="4876800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u="sng" dirty="0"/>
              <a:t>Is Known By What He </a:t>
            </a:r>
            <a:r>
              <a:rPr lang="en-US" sz="4000" b="1" i="1" u="sng" dirty="0"/>
              <a:t>“Flees” </a:t>
            </a:r>
            <a:r>
              <a:rPr lang="en-US" sz="3200" u="sng" dirty="0"/>
              <a:t>from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00"/>
                </a:solidFill>
              </a:rPr>
              <a:t>vs. 11  1 Peter 5:8</a:t>
            </a:r>
          </a:p>
          <a:p>
            <a:pPr>
              <a:lnSpc>
                <a:spcPct val="90000"/>
              </a:lnSpc>
            </a:pPr>
            <a:r>
              <a:rPr lang="en-US" b="1" i="1" dirty="0"/>
              <a:t>“These things”  </a:t>
            </a:r>
            <a:r>
              <a:rPr lang="en-US" dirty="0"/>
              <a:t>Context</a:t>
            </a:r>
          </a:p>
          <a:p>
            <a:pPr>
              <a:lnSpc>
                <a:spcPct val="90000"/>
              </a:lnSpc>
            </a:pPr>
            <a:r>
              <a:rPr lang="en-US" dirty="0"/>
              <a:t>Love of money, greed. </a:t>
            </a:r>
            <a:r>
              <a:rPr lang="en-US" dirty="0">
                <a:solidFill>
                  <a:srgbClr val="FFFF00"/>
                </a:solidFill>
              </a:rPr>
              <a:t>1 Timothy 6:10-11</a:t>
            </a:r>
          </a:p>
          <a:p>
            <a:pPr>
              <a:lnSpc>
                <a:spcPct val="90000"/>
              </a:lnSpc>
            </a:pPr>
            <a:r>
              <a:rPr lang="en-US" dirty="0"/>
              <a:t>Fornication. </a:t>
            </a:r>
            <a:r>
              <a:rPr lang="en-US" dirty="0">
                <a:solidFill>
                  <a:srgbClr val="FFFF00"/>
                </a:solidFill>
              </a:rPr>
              <a:t>1 Corinthians 6:9,18; Ephesians 5:3; Colossians 3:5; Hebrews 13:4; Genesis 39:9</a:t>
            </a:r>
          </a:p>
          <a:p>
            <a:pPr>
              <a:lnSpc>
                <a:spcPct val="90000"/>
              </a:lnSpc>
            </a:pPr>
            <a:r>
              <a:rPr lang="en-US" dirty="0"/>
              <a:t>Youthful Lusts. </a:t>
            </a:r>
            <a:r>
              <a:rPr lang="en-US" dirty="0">
                <a:solidFill>
                  <a:srgbClr val="FFFF00"/>
                </a:solidFill>
              </a:rPr>
              <a:t>2 Timothy 2:22; Proverbs 7;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Romans 13:13-14</a:t>
            </a:r>
          </a:p>
          <a:p>
            <a:pPr>
              <a:lnSpc>
                <a:spcPct val="90000"/>
              </a:lnSpc>
            </a:pPr>
            <a:r>
              <a:rPr lang="en-US" dirty="0"/>
              <a:t>Idolatry. </a:t>
            </a:r>
            <a:r>
              <a:rPr lang="en-US" dirty="0">
                <a:solidFill>
                  <a:srgbClr val="FFFF00"/>
                </a:solidFill>
              </a:rPr>
              <a:t>1 Corinthians 10:14; Romans 1</a:t>
            </a:r>
          </a:p>
          <a:p>
            <a:pPr>
              <a:lnSpc>
                <a:spcPct val="90000"/>
              </a:lnSpc>
            </a:pPr>
            <a:r>
              <a:rPr lang="en-US" dirty="0"/>
              <a:t>Anything that distracts</a:t>
            </a:r>
            <a:r>
              <a:rPr lang="en-US" dirty="0">
                <a:solidFill>
                  <a:srgbClr val="FFFF00"/>
                </a:solidFill>
              </a:rPr>
              <a:t>. 1 Thessalonians 5:22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11201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/>
              <a:t>Is Known By What He </a:t>
            </a:r>
            <a:r>
              <a:rPr lang="en-US" sz="4000" b="1" i="1" u="sng" dirty="0"/>
              <a:t>“Follows After</a:t>
            </a:r>
            <a:r>
              <a:rPr lang="en-US" sz="4000" b="1" i="1" dirty="0"/>
              <a:t>.”  </a:t>
            </a:r>
            <a:r>
              <a:rPr lang="en-US" sz="3200" b="1" i="1" dirty="0">
                <a:solidFill>
                  <a:srgbClr val="FFFF00"/>
                </a:solidFill>
              </a:rPr>
              <a:t>vs. 11</a:t>
            </a:r>
          </a:p>
          <a:p>
            <a:pPr lvl="1"/>
            <a:r>
              <a:rPr lang="en-US" sz="3200" dirty="0"/>
              <a:t>Righteousness  (External behavior). </a:t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Psalms 119:172</a:t>
            </a:r>
          </a:p>
          <a:p>
            <a:pPr lvl="1"/>
            <a:r>
              <a:rPr lang="en-US" sz="3200" dirty="0"/>
              <a:t>Godliness (Internal motivation). </a:t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2 Corinthians 7:1; Titus 2:11-12</a:t>
            </a:r>
          </a:p>
          <a:p>
            <a:pPr lvl="1"/>
            <a:r>
              <a:rPr lang="en-US" sz="3200" dirty="0"/>
              <a:t>Faith (Trust)</a:t>
            </a:r>
            <a:r>
              <a:rPr lang="en-US" sz="3200" dirty="0">
                <a:solidFill>
                  <a:srgbClr val="FFFF00"/>
                </a:solidFill>
              </a:rPr>
              <a:t>. 2 Corinthians 5:7; Hebrews 11:1; cf. Romans 10:17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0037"/>
            <a:ext cx="11277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/>
              <a:t>Is Known By What He </a:t>
            </a:r>
            <a:r>
              <a:rPr lang="en-US" sz="4000" b="1" i="1" u="sng" dirty="0"/>
              <a:t>“Follows After</a:t>
            </a:r>
            <a:r>
              <a:rPr lang="en-US" sz="4000" b="1" i="1" dirty="0"/>
              <a:t>.” </a:t>
            </a:r>
            <a:r>
              <a:rPr lang="en-US" sz="3200" b="1" i="1" dirty="0">
                <a:solidFill>
                  <a:srgbClr val="FFFF00"/>
                </a:solidFill>
              </a:rPr>
              <a:t>vs. 11</a:t>
            </a:r>
          </a:p>
          <a:p>
            <a:pPr lvl="1"/>
            <a:r>
              <a:rPr lang="en-US" sz="3200" dirty="0"/>
              <a:t>Love. (Good will). </a:t>
            </a:r>
            <a:r>
              <a:rPr lang="en-US" sz="3200" dirty="0">
                <a:solidFill>
                  <a:srgbClr val="FFFF00"/>
                </a:solidFill>
              </a:rPr>
              <a:t>Matthew 22:37-39;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John 13:34-35; Ephesians 5:1-2;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 1 Corinthians 13:4ff</a:t>
            </a:r>
          </a:p>
          <a:p>
            <a:pPr lvl="1"/>
            <a:r>
              <a:rPr lang="en-US" sz="3200" dirty="0"/>
              <a:t>Patience (Endurance). </a:t>
            </a:r>
            <a:r>
              <a:rPr lang="en-US" sz="3200" dirty="0">
                <a:solidFill>
                  <a:srgbClr val="FFFF00"/>
                </a:solidFill>
              </a:rPr>
              <a:t>James 5:7-11</a:t>
            </a:r>
          </a:p>
          <a:p>
            <a:pPr lvl="1"/>
            <a:r>
              <a:rPr lang="en-US" sz="3200" dirty="0"/>
              <a:t>Meekness (Gentleness). </a:t>
            </a:r>
            <a:r>
              <a:rPr lang="en-US" sz="3200" dirty="0">
                <a:solidFill>
                  <a:srgbClr val="FFFF00"/>
                </a:solidFill>
              </a:rPr>
              <a:t>James 1:21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  <a:effectLst/>
              </a:rPr>
              <a:t>Man</a:t>
            </a:r>
            <a:r>
              <a:rPr lang="en-US" dirty="0">
                <a:solidFill>
                  <a:schemeClr val="tx1"/>
                </a:solidFill>
              </a:rPr>
              <a:t>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10820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/>
              <a:t>Is Known By What He </a:t>
            </a:r>
            <a:r>
              <a:rPr lang="en-US" sz="4000" u="sng" dirty="0"/>
              <a:t>“Fights”</a:t>
            </a:r>
            <a:r>
              <a:rPr lang="en-US" sz="3200" dirty="0"/>
              <a:t>. </a:t>
            </a:r>
            <a:r>
              <a:rPr lang="en-US" sz="3200" dirty="0">
                <a:solidFill>
                  <a:srgbClr val="FFFF00"/>
                </a:solidFill>
              </a:rPr>
              <a:t>vs. 12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 Ephesians 6:10ff; 2 Corinthians 10:3-5</a:t>
            </a:r>
          </a:p>
          <a:p>
            <a:pPr lvl="1"/>
            <a:r>
              <a:rPr lang="en-US" sz="3200" dirty="0"/>
              <a:t>Against fleshly lusts. </a:t>
            </a:r>
            <a:r>
              <a:rPr lang="en-US" sz="3200" dirty="0">
                <a:solidFill>
                  <a:srgbClr val="FFFF00"/>
                </a:solidFill>
              </a:rPr>
              <a:t>1 Peter 1:14; 2:11</a:t>
            </a:r>
          </a:p>
          <a:p>
            <a:pPr lvl="1"/>
            <a:r>
              <a:rPr lang="en-US" sz="3200" dirty="0"/>
              <a:t>Against religious error</a:t>
            </a:r>
            <a:r>
              <a:rPr lang="en-US" sz="3200" dirty="0">
                <a:solidFill>
                  <a:srgbClr val="FFFF00"/>
                </a:solidFill>
              </a:rPr>
              <a:t>. 2 Timothy 2:15-18; 4:2ff;  Matthew 7:15</a:t>
            </a:r>
          </a:p>
          <a:p>
            <a:pPr lvl="1"/>
            <a:r>
              <a:rPr lang="en-US" sz="3200" dirty="0"/>
              <a:t>Against apathy. </a:t>
            </a:r>
            <a:r>
              <a:rPr lang="en-US" sz="3200" dirty="0">
                <a:solidFill>
                  <a:srgbClr val="FFFF00"/>
                </a:solidFill>
              </a:rPr>
              <a:t>Colossians 3:1ff; 1 Corinthians 15:58; Revelation 3:16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10820400" cy="5029200"/>
          </a:xfrm>
        </p:spPr>
        <p:txBody>
          <a:bodyPr/>
          <a:lstStyle/>
          <a:p>
            <a:pPr>
              <a:buNone/>
            </a:pPr>
            <a:r>
              <a:rPr lang="en-US" sz="3200" u="sng" dirty="0"/>
              <a:t>He </a:t>
            </a:r>
            <a:r>
              <a:rPr lang="en-US" sz="4000" u="sng" dirty="0"/>
              <a:t>“Fights.</a:t>
            </a:r>
            <a:r>
              <a:rPr lang="en-US" sz="3200" dirty="0">
                <a:solidFill>
                  <a:srgbClr val="FFFF00"/>
                </a:solidFill>
              </a:rPr>
              <a:t> vs. 11</a:t>
            </a:r>
          </a:p>
          <a:p>
            <a:pPr>
              <a:buFont typeface="Wingdings" pitchFamily="2" charset="2"/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r>
              <a:rPr lang="en-US" sz="3200" dirty="0"/>
              <a:t>Purpose: </a:t>
            </a:r>
            <a:r>
              <a:rPr lang="en-US" sz="3200" b="1" i="1" dirty="0">
                <a:effectLst>
                  <a:outerShdw blurRad="38100" dist="38100" dir="2700000" algn="tl">
                    <a:srgbClr val="666633"/>
                  </a:outerShdw>
                </a:effectLst>
              </a:rPr>
              <a:t>“Lay hold on the life eternal.”</a:t>
            </a:r>
            <a:r>
              <a:rPr lang="en-US" sz="3200" b="1" dirty="0"/>
              <a:t> </a:t>
            </a:r>
            <a:br>
              <a:rPr lang="en-US" sz="3200" b="1" dirty="0"/>
            </a:br>
            <a:r>
              <a:rPr lang="en-US" sz="3200" dirty="0">
                <a:solidFill>
                  <a:srgbClr val="FFFF00"/>
                </a:solidFill>
              </a:rPr>
              <a:t>vs. 12</a:t>
            </a:r>
            <a:r>
              <a:rPr lang="en-US" sz="3200" dirty="0"/>
              <a:t> </a:t>
            </a:r>
          </a:p>
          <a:p>
            <a:pPr lvl="1"/>
            <a:r>
              <a:rPr lang="en-US" sz="3200" dirty="0"/>
              <a:t>Stay focused. </a:t>
            </a:r>
            <a:r>
              <a:rPr lang="en-US" sz="3200" dirty="0">
                <a:solidFill>
                  <a:srgbClr val="FFFF00"/>
                </a:solidFill>
              </a:rPr>
              <a:t>Colossians 3:1-2; 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Hebrews 12:1-2; Philippians 3:14</a:t>
            </a:r>
          </a:p>
          <a:p>
            <a:pPr lvl="1"/>
            <a:r>
              <a:rPr lang="en-US" sz="3200" dirty="0"/>
              <a:t>Remember </a:t>
            </a:r>
            <a:r>
              <a:rPr lang="en-US" sz="3200" b="1" i="1" dirty="0"/>
              <a:t>“good confession.”</a:t>
            </a:r>
            <a:r>
              <a:rPr lang="en-US" sz="3200" dirty="0">
                <a:solidFill>
                  <a:srgbClr val="FFFF00"/>
                </a:solidFill>
              </a:rPr>
              <a:t> Acts 8:37</a:t>
            </a:r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10668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/>
              <a:t>Is Known By What He </a:t>
            </a:r>
            <a:r>
              <a:rPr lang="en-US" sz="4000" b="1" i="1" u="sng" dirty="0"/>
              <a:t>“Is Faithful To</a:t>
            </a:r>
            <a:r>
              <a:rPr lang="en-US" sz="4000" b="1" i="1" dirty="0"/>
              <a:t>.” </a:t>
            </a:r>
            <a:r>
              <a:rPr lang="en-US" sz="3200" dirty="0">
                <a:solidFill>
                  <a:srgbClr val="FFFF00"/>
                </a:solidFill>
              </a:rPr>
              <a:t>vs. 13-14</a:t>
            </a:r>
          </a:p>
          <a:p>
            <a:r>
              <a:rPr lang="en-US" sz="3200" dirty="0"/>
              <a:t>In the sight of God… Jesus Christ.</a:t>
            </a:r>
          </a:p>
          <a:p>
            <a:pPr lvl="1"/>
            <a:r>
              <a:rPr lang="en-US" sz="3200" dirty="0"/>
              <a:t>“All-seeing eye of God” </a:t>
            </a:r>
            <a:r>
              <a:rPr lang="en-US" sz="3200" dirty="0">
                <a:solidFill>
                  <a:srgbClr val="FFFF00"/>
                </a:solidFill>
              </a:rPr>
              <a:t>cf. Genesis 39:9</a:t>
            </a:r>
          </a:p>
          <a:p>
            <a:pPr lvl="1"/>
            <a:r>
              <a:rPr lang="en-US" sz="3200" dirty="0"/>
              <a:t>Serves God, </a:t>
            </a:r>
            <a:r>
              <a:rPr lang="en-US" sz="3200" u="sng" dirty="0"/>
              <a:t>faithful</a:t>
            </a:r>
            <a:r>
              <a:rPr lang="en-US" sz="3200" dirty="0"/>
              <a:t> to death. </a:t>
            </a:r>
            <a:r>
              <a:rPr lang="en-US" sz="3200" dirty="0">
                <a:solidFill>
                  <a:srgbClr val="FFFF00"/>
                </a:solidFill>
              </a:rPr>
              <a:t>Revelation 2:10</a:t>
            </a:r>
          </a:p>
          <a:p>
            <a:pPr lvl="1"/>
            <a:r>
              <a:rPr lang="en-US" sz="3200" dirty="0"/>
              <a:t>Follows the </a:t>
            </a:r>
            <a:r>
              <a:rPr lang="en-US" sz="3200" u="sng" dirty="0"/>
              <a:t>example</a:t>
            </a:r>
            <a:r>
              <a:rPr lang="en-US" sz="3200" dirty="0"/>
              <a:t> of Jesus. </a:t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Hebrews 12:2ff; 1 Peter 2:23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The Man Of God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1 Timothy 6:11-14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209800"/>
            <a:ext cx="10591800" cy="4495800"/>
          </a:xfrm>
        </p:spPr>
        <p:txBody>
          <a:bodyPr/>
          <a:lstStyle/>
          <a:p>
            <a:r>
              <a:rPr lang="en-US" sz="3900" dirty="0"/>
              <a:t>Keeps the commandments.</a:t>
            </a:r>
          </a:p>
          <a:p>
            <a:pPr lvl="1"/>
            <a:r>
              <a:rPr lang="en-US" sz="3400" dirty="0"/>
              <a:t>Not just in word, but deed. </a:t>
            </a:r>
            <a:r>
              <a:rPr lang="en-US" sz="3400" dirty="0">
                <a:solidFill>
                  <a:srgbClr val="FFFF00"/>
                </a:solidFill>
              </a:rPr>
              <a:t>James 1:22ff; 2:14-18; Galatians 2:20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5F49-2354-4B50-A494-818847AD40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Theme31</Template>
  <TotalTime>1749</TotalTime>
  <Words>403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Theme2</vt:lpstr>
      <vt:lpstr>The Man Of God</vt:lpstr>
      <vt:lpstr>The Man Of God  1 Timothy 6:11-14</vt:lpstr>
      <vt:lpstr>The Man Of God  1 Timothy 6:11-14</vt:lpstr>
      <vt:lpstr>The Man Of God  1 Timothy 6:11-14</vt:lpstr>
      <vt:lpstr>The Man Of God  1 Timothy 6:11-14</vt:lpstr>
      <vt:lpstr>The Man Of God  1 Timothy 6:11-14</vt:lpstr>
      <vt:lpstr>The Man Of God  1 Timothy 6:11-14</vt:lpstr>
      <vt:lpstr>The Man Of God  1 Timothy 6:11-14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 Of God</dc:title>
  <dc:creator>Micky D. Galloway</dc:creator>
  <cp:lastModifiedBy>mgalloway2715@gmail.com</cp:lastModifiedBy>
  <cp:revision>34</cp:revision>
  <cp:lastPrinted>2022-05-05T13:54:51Z</cp:lastPrinted>
  <dcterms:created xsi:type="dcterms:W3CDTF">2008-01-20T14:52:29Z</dcterms:created>
  <dcterms:modified xsi:type="dcterms:W3CDTF">2022-11-04T14:47:00Z</dcterms:modified>
</cp:coreProperties>
</file>