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76" r:id="rId6"/>
    <p:sldId id="260" r:id="rId7"/>
    <p:sldId id="261" r:id="rId8"/>
    <p:sldId id="267" r:id="rId9"/>
    <p:sldId id="262" r:id="rId10"/>
    <p:sldId id="263" r:id="rId11"/>
    <p:sldId id="275" r:id="rId12"/>
    <p:sldId id="271" r:id="rId13"/>
    <p:sldId id="272" r:id="rId14"/>
    <p:sldId id="273" r:id="rId15"/>
    <p:sldId id="264" r:id="rId16"/>
    <p:sldId id="265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57" autoAdjust="0"/>
    <p:restoredTop sz="94660"/>
  </p:normalViewPr>
  <p:slideViewPr>
    <p:cSldViewPr>
      <p:cViewPr varScale="1">
        <p:scale>
          <a:sx n="67" d="100"/>
          <a:sy n="67" d="100"/>
        </p:scale>
        <p:origin x="552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notesViewPr>
    <p:cSldViewPr>
      <p:cViewPr varScale="1">
        <p:scale>
          <a:sx n="52" d="100"/>
          <a:sy n="52" d="100"/>
        </p:scale>
        <p:origin x="-178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4995F6C-E22F-4AF4-AE32-C093D6633664}" type="datetimeFigureOut">
              <a:rPr lang="en-US" smtClean="0"/>
              <a:pPr/>
              <a:t>11/5/2022</a:t>
            </a:fld>
            <a:r>
              <a:rPr lang="en-US" dirty="0"/>
              <a:t> 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C1B276-CD2A-416A-AFF3-F52E11FCF0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16831-14B0-4F8C-B4B3-2D5901CE07E7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EEA87-9530-4CF0-8667-82FB80A9A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4296833" y="304800"/>
            <a:ext cx="15879233" cy="4724400"/>
            <a:chOff x="-2030" y="192"/>
            <a:chExt cx="7502" cy="2976"/>
          </a:xfrm>
        </p:grpSpPr>
        <p:sp>
          <p:nvSpPr>
            <p:cNvPr id="9219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20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221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92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924051" y="985841"/>
            <a:ext cx="9652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924051" y="3427413"/>
            <a:ext cx="9652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9B8F0-1C53-4D58-822C-D89305DB00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11123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DE635-B8AD-41B2-AF01-2AD2D9FE25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96480"/>
      </p:ext>
    </p:extLst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1884" y="301625"/>
            <a:ext cx="2436283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6684" y="301625"/>
            <a:ext cx="7112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708B8-A5D2-4678-933B-1634684FD9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49135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D786C-036A-4D52-87F0-A86979C3CB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30362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95168-65D9-4465-A276-CB0BDD7E1B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1602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6685" y="1827213"/>
            <a:ext cx="477308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2967" y="1827213"/>
            <a:ext cx="477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9B39D-7E76-4F4F-82D6-9BF354BA5B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50410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7BF60-1ACA-426C-8E62-9C7E36865C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32155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F4001-0063-41AA-B948-2C06F41ADB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29952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C82D3-8F46-458C-ACCE-2EB8BDEBC3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95364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701AF-9A9F-4530-A6AD-E47FD63C3C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89636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CC581-257B-42AD-84EA-71950965A8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90448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4318000" y="0"/>
            <a:ext cx="15900400" cy="3810000"/>
            <a:chOff x="-2040" y="0"/>
            <a:chExt cx="7512" cy="2400"/>
          </a:xfrm>
        </p:grpSpPr>
        <p:sp>
          <p:nvSpPr>
            <p:cNvPr id="819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19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6685" y="301625"/>
            <a:ext cx="975148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6685" y="1827213"/>
            <a:ext cx="975148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42257B-CF24-4880-BCDC-0107CC0258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89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ransition spd="med">
    <p:fade thruBlk="1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The Family Of God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>
                <a:solidFill>
                  <a:schemeClr val="tx1">
                    <a:lumMod val="65000"/>
                    <a:lumOff val="35000"/>
                  </a:schemeClr>
                </a:solidFill>
              </a:rPr>
              <a:t>Ephesians 2:11-22</a:t>
            </a:r>
            <a:endParaRPr lang="en-US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DD9B8F0-1C53-4D58-822C-D89305DB000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/>
              <a:t>Problems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600200"/>
            <a:ext cx="10439400" cy="4191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FF0000"/>
                </a:solidFill>
              </a:rPr>
              <a:t>Examine self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Luke 17:3; Acts 20:28; </a:t>
            </a:r>
            <a:b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Timothy 4:16; 2 Corinthians 13:5 </a:t>
            </a:r>
          </a:p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</a:rPr>
              <a:t>Pray.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James 5:16</a:t>
            </a:r>
          </a:p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</a:rPr>
              <a:t>Do not spread what “I think.”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James 3:5ff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D786C-036A-4D52-87F0-A86979C3CB0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/>
              <a:t>Problems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10511368" cy="4191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0000"/>
                </a:solidFill>
              </a:rPr>
              <a:t>Work to restore. Galatians 6:1</a:t>
            </a:r>
            <a:endParaRPr lang="en-US" sz="4400" b="1" dirty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Motivated by genuine grief for sinful condition.</a:t>
            </a:r>
          </a:p>
          <a:p>
            <a:pPr lvl="2" eaLnBrk="1" hangingPunct="1"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Samuel mourned for Saul. 1 Samuel 15:35</a:t>
            </a:r>
          </a:p>
          <a:p>
            <a:pPr lvl="2" eaLnBrk="1" hangingPunct="1"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Ezra mourned for Israel. Ezra 10:1</a:t>
            </a:r>
          </a:p>
          <a:p>
            <a:pPr lvl="2" eaLnBrk="1" hangingPunct="1"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Moses mourned for the sins of Israel. Deuteronomy 9:18, 20, 25</a:t>
            </a:r>
          </a:p>
          <a:p>
            <a:pPr lvl="2" eaLnBrk="1" hangingPunct="1"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Paul mourned for his Jewish brethren. </a:t>
            </a:r>
            <a:b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Romans 9:1-3; 10:1-3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D786C-036A-4D52-87F0-A86979C3CB0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143000" y="5782270"/>
            <a:ext cx="9906000" cy="92333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Results… James 5:19-20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  <p:bldP spid="2048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743200" y="381000"/>
            <a:ext cx="7924800" cy="1066800"/>
          </a:xfrm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/>
              <a:t>Church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10134600" cy="4495800"/>
          </a:xfrm>
        </p:spPr>
        <p:txBody>
          <a:bodyPr>
            <a:normAutofit fontScale="92500" lnSpcReduction="10000"/>
          </a:bodyPr>
          <a:lstStyle/>
          <a:p>
            <a:pPr marL="566738" lvl="1" indent="-334963" hangingPunct="0">
              <a:spcBef>
                <a:spcPts val="300"/>
              </a:spcBef>
            </a:pPr>
            <a:r>
              <a:rPr lang="en-US" sz="3600" b="1" dirty="0">
                <a:solidFill>
                  <a:srgbClr val="FF0000"/>
                </a:solidFill>
              </a:rPr>
              <a:t>How to establish and apply authority</a:t>
            </a:r>
            <a:r>
              <a:rPr lang="en-US" sz="3600" dirty="0">
                <a:solidFill>
                  <a:srgbClr val="FF0000"/>
                </a:solidFill>
              </a:rPr>
              <a:t>. Acts 15:6-19</a:t>
            </a:r>
          </a:p>
          <a:p>
            <a:pPr marL="966788" lvl="2" indent="-334963" hangingPunct="0">
              <a:spcBef>
                <a:spcPts val="300"/>
              </a:spcBef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Apostolic approved example. 15:7-11</a:t>
            </a:r>
          </a:p>
          <a:p>
            <a:pPr marL="966788" lvl="2" indent="-334963" hangingPunct="0">
              <a:spcBef>
                <a:spcPts val="300"/>
              </a:spcBef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Necessary inference. 15:12</a:t>
            </a:r>
          </a:p>
          <a:p>
            <a:pPr marL="966788" lvl="2" indent="-334963" hangingPunct="0">
              <a:spcBef>
                <a:spcPts val="300"/>
              </a:spcBef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Direct statement. 15:13-19</a:t>
            </a:r>
          </a:p>
          <a:p>
            <a:pPr marL="966788" lvl="2" indent="-334963" hangingPunct="0">
              <a:spcBef>
                <a:spcPts val="300"/>
              </a:spcBef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Respect for God’s silence. 15:24</a:t>
            </a:r>
          </a:p>
          <a:p>
            <a:pPr marL="966788" lvl="2" indent="-334963">
              <a:spcBef>
                <a:spcPts val="300"/>
              </a:spcBef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Our pattern to follow. Colossians 3:17</a:t>
            </a:r>
          </a:p>
          <a:p>
            <a:pPr marL="566738" lvl="1" indent="-334963">
              <a:spcBef>
                <a:spcPts val="300"/>
              </a:spcBef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Unity thrives when brethren accept and stand in the truth of God. Acts 15:25; Ephesians 4:1-6 </a:t>
            </a:r>
            <a:b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(Amos 3:3)</a:t>
            </a:r>
          </a:p>
          <a:p>
            <a:pPr marL="966788" lvl="2" indent="-334963" hangingPunct="0">
              <a:spcBef>
                <a:spcPts val="300"/>
              </a:spcBef>
            </a:pPr>
            <a:endParaRPr lang="en-US" sz="2800" dirty="0">
              <a:latin typeface="Georg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477000"/>
            <a:ext cx="2362200" cy="381000"/>
          </a:xfrm>
        </p:spPr>
        <p:txBody>
          <a:bodyPr/>
          <a:lstStyle/>
          <a:p>
            <a:fld id="{3149B3AC-D342-4E51-960C-0367248FE3DC}" type="slidenum">
              <a:rPr lang="en-US" smtClean="0">
                <a:solidFill>
                  <a:prstClr val="black"/>
                </a:solidFill>
                <a:latin typeface="Georgia" pitchFamily="18" charset="0"/>
              </a:rPr>
              <a:pPr/>
              <a:t>12</a:t>
            </a:fld>
            <a:endParaRPr lang="en-US" dirty="0">
              <a:solidFill>
                <a:prstClr val="black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/>
              <a:t>Personal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10968568" cy="5029200"/>
          </a:xfrm>
        </p:spPr>
        <p:txBody>
          <a:bodyPr>
            <a:normAutofit/>
          </a:bodyPr>
          <a:lstStyle/>
          <a:p>
            <a:pPr marL="231775" indent="-231775">
              <a:spcBef>
                <a:spcPts val="300"/>
              </a:spcBef>
            </a:pPr>
            <a:r>
              <a:rPr lang="en-US" sz="3200" b="1" dirty="0">
                <a:solidFill>
                  <a:srgbClr val="FF0000"/>
                </a:solidFill>
              </a:rPr>
              <a:t>Involving sin.  Matthew 5:23; Matthew 18:15 </a:t>
            </a:r>
          </a:p>
          <a:p>
            <a:pPr marL="231775" indent="-231775">
              <a:spcBef>
                <a:spcPts val="300"/>
              </a:spcBef>
            </a:pPr>
            <a:r>
              <a:rPr lang="en-US" sz="3200" b="1" dirty="0">
                <a:solidFill>
                  <a:srgbClr val="FF0000"/>
                </a:solidFill>
              </a:rPr>
              <a:t>Involving personal disagreements. </a:t>
            </a:r>
          </a:p>
          <a:p>
            <a:pPr marL="631825" lvl="1" indent="-231775">
              <a:spcBef>
                <a:spcPts val="300"/>
              </a:spcBef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Paul and Barnabas agreed on work that needed to be done. Acts 15:36</a:t>
            </a:r>
          </a:p>
          <a:p>
            <a:pPr marL="631825" lvl="1" indent="-231775">
              <a:spcBef>
                <a:spcPts val="300"/>
              </a:spcBef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Sharp disagreement over taking John Mark. </a:t>
            </a:r>
            <a:b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</a:b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Acts 15:37-40</a:t>
            </a:r>
          </a:p>
          <a:p>
            <a:pPr marL="1031875" lvl="2" indent="-231775">
              <a:spcBef>
                <a:spcPts val="300"/>
              </a:spcBef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Back story: Acts 13:13 (perhaps, Galatians 2:11-13)</a:t>
            </a:r>
          </a:p>
          <a:p>
            <a:pPr marL="1031875" lvl="2" indent="-231775">
              <a:spcBef>
                <a:spcPts val="300"/>
              </a:spcBef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Barnabas: Determined to take John Mark</a:t>
            </a:r>
          </a:p>
          <a:p>
            <a:pPr marL="1031875" lvl="2" indent="-231775">
              <a:spcBef>
                <a:spcPts val="300"/>
              </a:spcBef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Paul: Determined not to take: Not fit (equipped)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477000"/>
            <a:ext cx="2362200" cy="381000"/>
          </a:xfrm>
        </p:spPr>
        <p:txBody>
          <a:bodyPr/>
          <a:lstStyle/>
          <a:p>
            <a:fld id="{3149B3AC-D342-4E51-960C-0367248FE3DC}" type="slidenum">
              <a:rPr lang="en-US" smtClean="0">
                <a:solidFill>
                  <a:prstClr val="black"/>
                </a:solidFill>
                <a:latin typeface="Georgia" pitchFamily="18" charset="0"/>
              </a:rPr>
              <a:pPr/>
              <a:t>13</a:t>
            </a:fld>
            <a:endParaRPr lang="en-US" dirty="0">
              <a:solidFill>
                <a:prstClr val="black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/>
              <a:t>Personal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905000"/>
            <a:ext cx="9906000" cy="4953000"/>
          </a:xfrm>
        </p:spPr>
        <p:txBody>
          <a:bodyPr>
            <a:normAutofit/>
          </a:bodyPr>
          <a:lstStyle/>
          <a:p>
            <a:pPr marL="231775" indent="-231775">
              <a:spcBef>
                <a:spcPts val="300"/>
              </a:spcBef>
            </a:pPr>
            <a:r>
              <a:rPr lang="en-US" sz="3200" b="1" dirty="0">
                <a:solidFill>
                  <a:srgbClr val="FF0000"/>
                </a:solidFill>
                <a:latin typeface="Georgia" pitchFamily="18" charset="0"/>
              </a:rPr>
              <a:t>Involving personal disagreements. </a:t>
            </a:r>
          </a:p>
          <a:p>
            <a:pPr marL="231775" indent="-231775">
              <a:spcBef>
                <a:spcPts val="300"/>
              </a:spcBef>
              <a:buNone/>
            </a:pP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  <a:p>
            <a:pPr marL="231775" indent="-231775">
              <a:spcBef>
                <a:spcPts val="300"/>
              </a:spcBef>
            </a:pPr>
            <a:r>
              <a:rPr lang="en-US" sz="30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Result</a:t>
            </a: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: Led to separate areas of work. </a:t>
            </a:r>
            <a:b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</a:b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Acts 15:39-40</a:t>
            </a:r>
          </a:p>
          <a:p>
            <a:pPr marL="631825" lvl="1" indent="-231775">
              <a:spcBef>
                <a:spcPts val="300"/>
              </a:spcBef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Not a lasting, irreparable separation. Colossians 4:10;          </a:t>
            </a:r>
            <a:b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</a:b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2 Timothy 4:11</a:t>
            </a:r>
          </a:p>
          <a:p>
            <a:pPr marL="231775" indent="-231775">
              <a:spcBef>
                <a:spcPts val="300"/>
              </a:spcBef>
            </a:pPr>
            <a:r>
              <a:rPr lang="en-US" sz="30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Lesson</a:t>
            </a: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: </a:t>
            </a:r>
            <a:r>
              <a:rPr lang="en-US" sz="3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Do not let personal judgments hinder gospel work!</a:t>
            </a: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 Acts 15:39-40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477000"/>
            <a:ext cx="2362200" cy="381000"/>
          </a:xfrm>
        </p:spPr>
        <p:txBody>
          <a:bodyPr/>
          <a:lstStyle/>
          <a:p>
            <a:fld id="{3149B3AC-D342-4E51-960C-0367248FE3DC}" type="slidenum">
              <a:rPr lang="en-US" smtClean="0">
                <a:solidFill>
                  <a:prstClr val="black"/>
                </a:solidFill>
                <a:latin typeface="Georgia" pitchFamily="18" charset="0"/>
              </a:rPr>
              <a:pPr/>
              <a:t>14</a:t>
            </a:fld>
            <a:endParaRPr lang="en-US" dirty="0">
              <a:solidFill>
                <a:prstClr val="black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/>
              <a:t>Blessings Of Family Life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00200"/>
            <a:ext cx="10210800" cy="5257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Heirs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Romans 8:14-17</a:t>
            </a:r>
            <a:r>
              <a:rPr lang="en-US" sz="2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“For as many as are led by the Spirit of God, </a:t>
            </a:r>
            <a:r>
              <a:rPr lang="en-US" sz="2800" b="1" i="1" dirty="0">
                <a:solidFill>
                  <a:srgbClr val="FF0000"/>
                </a:solidFill>
              </a:rPr>
              <a:t>these are sons of God</a:t>
            </a: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For ye received not the spirit of bondage again unto fear; but ye received the spirit of adoption, whereby we cry, Abba, Father. The Spirit himself </a:t>
            </a:r>
            <a:r>
              <a:rPr lang="en-US" sz="28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beareth</a:t>
            </a: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witness with our spirit, </a:t>
            </a:r>
            <a:r>
              <a:rPr lang="en-US" sz="2800" b="1" i="1" dirty="0">
                <a:solidFill>
                  <a:srgbClr val="FF0000"/>
                </a:solidFill>
              </a:rPr>
              <a:t>that we are children of God</a:t>
            </a: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and </a:t>
            </a:r>
            <a:r>
              <a:rPr lang="en-US" sz="2800" b="1" i="1" dirty="0">
                <a:solidFill>
                  <a:srgbClr val="FF0000"/>
                </a:solidFill>
              </a:rPr>
              <a:t>if children, then heirs ; heirs of God, and joint-heirs with Christ; </a:t>
            </a: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so be that we suffer with (him), that we may be also glorified with (him).”</a:t>
            </a:r>
            <a:endParaRPr lang="en-US" sz="4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D786C-036A-4D52-87F0-A86979C3CB0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907940"/>
            <a:ext cx="10439400" cy="4891718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i="1">
                <a:solidFill>
                  <a:schemeClr val="tx1">
                    <a:lumMod val="65000"/>
                    <a:lumOff val="35000"/>
                  </a:schemeClr>
                </a:solidFill>
              </a:rPr>
              <a:t>Galatians </a:t>
            </a: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3:26-29</a:t>
            </a:r>
            <a:r>
              <a:rPr lang="en-US" sz="2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“For ye are all </a:t>
            </a:r>
            <a:r>
              <a:rPr lang="en-US" sz="2800" b="1" i="1" dirty="0">
                <a:solidFill>
                  <a:srgbClr val="FF0000"/>
                </a:solidFill>
              </a:rPr>
              <a:t>sons of God, </a:t>
            </a: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through faith, in Christ Jesus. For as many of you as were </a:t>
            </a:r>
            <a:r>
              <a:rPr lang="en-US" sz="2800" b="1" i="1" dirty="0">
                <a:solidFill>
                  <a:srgbClr val="FF0000"/>
                </a:solidFill>
              </a:rPr>
              <a:t>baptized into Christ did put on Christ.</a:t>
            </a: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There can be neither Jew nor Greek, there can be neither bond nor free, there can be no male and female; for ye all are one (man) in Christ Jesus. And if ye are Christ's, then are ye Abraham's seed, heirs according to promise.”</a:t>
            </a:r>
            <a:endParaRPr lang="en-US" sz="32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>
              <a:defRPr/>
            </a:pPr>
            <a:endParaRPr lang="en-US" sz="36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D786C-036A-4D52-87F0-A86979C3CB0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F519DC-59BB-1BA2-5403-53F2B39D2404}"/>
              </a:ext>
            </a:extLst>
          </p:cNvPr>
          <p:cNvSpPr txBox="1"/>
          <p:nvPr/>
        </p:nvSpPr>
        <p:spPr>
          <a:xfrm>
            <a:off x="2133601" y="58342"/>
            <a:ext cx="822960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If you are not in the family of God, you cannot enjoy the blessings of family life!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/>
              <a:t>Different Roles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219201" y="1827213"/>
            <a:ext cx="10358968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</a:rPr>
              <a:t>God is the Father.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Galatians 1:1-4</a:t>
            </a:r>
          </a:p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</a:rPr>
              <a:t>We are children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Galatians 3:26-27</a:t>
            </a:r>
          </a:p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</a:rPr>
              <a:t>We are brethren.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Galatians 6:1</a:t>
            </a:r>
            <a:endParaRPr lang="en-US" sz="4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D786C-036A-4D52-87F0-A86979C3CB0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/>
              <a:t>Different Stages Of Growth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600200"/>
            <a:ext cx="10282768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>
                <a:solidFill>
                  <a:srgbClr val="FF0000"/>
                </a:solidFill>
              </a:rPr>
              <a:t>Babies.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Timothy 3:6; 1 Peter 2:2; </a:t>
            </a:r>
            <a:b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Ephesians 4:14; 1 Corinthians 16:13; </a:t>
            </a:r>
            <a:b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Hebrews 5:12ff; 2 Peter 3:18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In some ways we ARE to behave like children.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Matthew 18:1-6; Luke 14:8-11; Romans 12:3; 1 Corinthians 14:20; 1 Peter 2:1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D786C-036A-4D52-87F0-A86979C3CB0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/>
              <a:t>Different Stages Of Growth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600201"/>
            <a:ext cx="9525000" cy="45259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0000"/>
                </a:solidFill>
              </a:rPr>
              <a:t>Some old enough to know better. </a:t>
            </a:r>
          </a:p>
          <a:p>
            <a:pPr lvl="1" eaLnBrk="1" hangingPunct="1">
              <a:defRPr/>
            </a:pPr>
            <a:r>
              <a:rPr lang="en-US" sz="3200" b="1" dirty="0">
                <a:solidFill>
                  <a:srgbClr val="FF0000"/>
                </a:solidFill>
              </a:rPr>
              <a:t>King Saul. 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Samuel 15</a:t>
            </a:r>
          </a:p>
          <a:p>
            <a:pPr lvl="1" eaLnBrk="1" hangingPunct="1">
              <a:defRPr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Apostle Peter.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Acts 2:21; 10:34f; 11:12; 15:7f; Galatians 2:11-12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D786C-036A-4D52-87F0-A86979C3CB0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/>
              <a:t>Different Stages Of Growth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600201"/>
            <a:ext cx="10282768" cy="45259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0000"/>
                </a:solidFill>
              </a:rPr>
              <a:t>Some are weak. 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Romans 15:1; </a:t>
            </a:r>
            <a:b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Thessalonians 5:14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D786C-036A-4D52-87F0-A86979C3CB0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49304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0" y="304800"/>
            <a:ext cx="8229600" cy="1143000"/>
          </a:xfrm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/>
              <a:t>Common Characteristics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752600"/>
            <a:ext cx="10058400" cy="5105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</a:rPr>
              <a:t>Love each other.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John 4:19-21; </a:t>
            </a:r>
            <a:b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John 13:34-35; 1 Corinthians 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D786C-036A-4D52-87F0-A86979C3CB0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33600" y="304800"/>
            <a:ext cx="8229600" cy="1143000"/>
          </a:xfrm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/>
              <a:t>Common Characteristics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752600"/>
            <a:ext cx="10134600" cy="5105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</a:rPr>
              <a:t>Care for each other.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1 Corinthians 12:25-26; Philippians 2:2ff, 20; Romans 12:9-19</a:t>
            </a:r>
          </a:p>
          <a:p>
            <a:pPr lvl="1" eaLnBrk="1" hangingPunct="1">
              <a:defRPr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Physical needs.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Acts 2:44-45; 4:32ff</a:t>
            </a:r>
          </a:p>
          <a:p>
            <a:pPr lvl="1" eaLnBrk="1" hangingPunct="1">
              <a:defRPr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Beginning the life of a Christian.    </a:t>
            </a:r>
            <a:b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Matthew 28:19</a:t>
            </a:r>
          </a:p>
          <a:p>
            <a:pPr lvl="1" eaLnBrk="1" hangingPunct="1">
              <a:defRPr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Burdens of life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Job 1:22; 1 Kings 19:14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D786C-036A-4D52-87F0-A86979C3CB0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0" y="323850"/>
            <a:ext cx="8229600" cy="1143000"/>
          </a:xfrm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/>
              <a:t>Common Characteristics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600200"/>
            <a:ext cx="102108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FF0000"/>
                </a:solidFill>
              </a:rPr>
              <a:t>Care for each other.</a:t>
            </a:r>
          </a:p>
          <a:p>
            <a:pPr lvl="1" eaLnBrk="1" hangingPunct="1">
              <a:defRPr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Responsibility. </a:t>
            </a:r>
          </a:p>
          <a:p>
            <a:pPr lvl="2" eaLnBrk="1" hangingPunct="1">
              <a:defRPr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Elders.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Acts 20:28; 1 Peter 5:2; </a:t>
            </a:r>
            <a:b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Hebrews 13:17</a:t>
            </a:r>
          </a:p>
          <a:p>
            <a:pPr lvl="2" eaLnBrk="1" hangingPunct="1">
              <a:defRPr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Preachers.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Ephesians 6:19-20</a:t>
            </a:r>
          </a:p>
          <a:p>
            <a:pPr lvl="2" eaLnBrk="1" hangingPunct="1">
              <a:defRPr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Sin.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Galatians 6:1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D786C-036A-4D52-87F0-A86979C3CB0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/>
              <a:t>Common Characteristics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600200"/>
            <a:ext cx="10282768" cy="495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0000"/>
                </a:solidFill>
              </a:rPr>
              <a:t>Desire companionship.</a:t>
            </a:r>
          </a:p>
          <a:p>
            <a:pPr lvl="1" eaLnBrk="1" hangingPunct="1">
              <a:defRPr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Worship.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Hebrews 10:24-25</a:t>
            </a:r>
          </a:p>
          <a:p>
            <a:pPr lvl="1" eaLnBrk="1" hangingPunct="1">
              <a:defRPr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Encouragement.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Thessalonians 2:1-12</a:t>
            </a:r>
          </a:p>
          <a:p>
            <a:pPr eaLnBrk="1" hangingPunct="1">
              <a:defRPr/>
            </a:pPr>
            <a:r>
              <a:rPr lang="en-US" sz="3600" b="1" dirty="0">
                <a:solidFill>
                  <a:srgbClr val="FF0000"/>
                </a:solidFill>
              </a:rPr>
              <a:t>Common aims.</a:t>
            </a:r>
          </a:p>
          <a:p>
            <a:pPr lvl="1" eaLnBrk="1" hangingPunct="1">
              <a:defRPr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Please the Father.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Philippians 3:13-15</a:t>
            </a:r>
          </a:p>
          <a:p>
            <a:pPr lvl="1" eaLnBrk="1" hangingPunct="1">
              <a:defRPr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Hope of heaven.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Timothy 4:6-8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D786C-036A-4D52-87F0-A86979C3CB0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Theme13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3" id="{2457AA9A-3E92-447B-AA5D-E1F51E1E5BA3}" vid="{27216CDE-D2B5-4A18-82C4-795BA1C200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Theme13</Template>
  <TotalTime>5923</TotalTime>
  <Words>741</Words>
  <Application>Microsoft Office PowerPoint</Application>
  <PresentationFormat>Widescreen</PresentationFormat>
  <Paragraphs>92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Georgia</vt:lpstr>
      <vt:lpstr>Times New Roman</vt:lpstr>
      <vt:lpstr>Verdana</vt:lpstr>
      <vt:lpstr>Wingdings</vt:lpstr>
      <vt:lpstr>Theme13</vt:lpstr>
      <vt:lpstr>The Family Of God </vt:lpstr>
      <vt:lpstr>Different Roles</vt:lpstr>
      <vt:lpstr>Different Stages Of Growth</vt:lpstr>
      <vt:lpstr>Different Stages Of Growth</vt:lpstr>
      <vt:lpstr>Different Stages Of Growth</vt:lpstr>
      <vt:lpstr>Common Characteristics</vt:lpstr>
      <vt:lpstr>Common Characteristics</vt:lpstr>
      <vt:lpstr>Common Characteristics</vt:lpstr>
      <vt:lpstr>Common Characteristics</vt:lpstr>
      <vt:lpstr>Problems</vt:lpstr>
      <vt:lpstr>Problems</vt:lpstr>
      <vt:lpstr>Church Problems</vt:lpstr>
      <vt:lpstr>Personal Problems</vt:lpstr>
      <vt:lpstr>Personal Problems</vt:lpstr>
      <vt:lpstr>Blessings Of Family Life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God Expects Of Us As A Family</dc:title>
  <dc:creator>Micky D. Galloway</dc:creator>
  <cp:lastModifiedBy>mgalloway2715@gmail.com</cp:lastModifiedBy>
  <cp:revision>56</cp:revision>
  <dcterms:created xsi:type="dcterms:W3CDTF">2005-04-27T13:53:34Z</dcterms:created>
  <dcterms:modified xsi:type="dcterms:W3CDTF">2022-11-05T17:40:05Z</dcterms:modified>
</cp:coreProperties>
</file>