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712" autoAdjust="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EA4E6-E8E3-4B4A-BBED-78C045076FD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EE0F4-B653-4168-A5F1-0945F8CA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9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EE0F4-B653-4168-A5F1-0945F8CA33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2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EE0F4-B653-4168-A5F1-0945F8CA33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63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5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9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2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1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9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0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6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2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5CA1A-106A-4FB8-B6F0-FFB5D8BE7F4A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12AFE-9891-4E34-A0D9-2E2C1E0E4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9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47026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WHAT DOES GOD WANT ?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 rot="10800000">
            <a:off x="337996" y="2057400"/>
            <a:ext cx="8425004" cy="3810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18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700000" scaled="0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67796" y="4953000"/>
            <a:ext cx="373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Genesis </a:t>
            </a:r>
            <a:r>
              <a:rPr lang="en-US" sz="4400" dirty="0" smtClean="0"/>
              <a:t>4:4 </a:t>
            </a:r>
            <a:r>
              <a:rPr lang="en-US" sz="2000" dirty="0" smtClean="0"/>
              <a:t>NASB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667627" y="2474655"/>
            <a:ext cx="8060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Abel, on his part also brought of the firstlings of his flock and of their fat portions. And the LORD had regard for Abel and for his offering;</a:t>
            </a:r>
          </a:p>
        </p:txBody>
      </p:sp>
      <p:sp>
        <p:nvSpPr>
          <p:cNvPr id="7" name="Freeform 6"/>
          <p:cNvSpPr/>
          <p:nvPr/>
        </p:nvSpPr>
        <p:spPr>
          <a:xfrm>
            <a:off x="554231" y="3139209"/>
            <a:ext cx="2048375" cy="640091"/>
          </a:xfrm>
          <a:custGeom>
            <a:avLst/>
            <a:gdLst>
              <a:gd name="connsiteX0" fmla="*/ 205503 w 2048375"/>
              <a:gd name="connsiteY0" fmla="*/ 8017 h 640091"/>
              <a:gd name="connsiteX1" fmla="*/ 27949 w 2048375"/>
              <a:gd name="connsiteY1" fmla="*/ 309858 h 640091"/>
              <a:gd name="connsiteX2" fmla="*/ 214380 w 2048375"/>
              <a:gd name="connsiteY2" fmla="*/ 540677 h 640091"/>
              <a:gd name="connsiteX3" fmla="*/ 702652 w 2048375"/>
              <a:gd name="connsiteY3" fmla="*/ 602821 h 640091"/>
              <a:gd name="connsiteX4" fmla="*/ 1865627 w 2048375"/>
              <a:gd name="connsiteY4" fmla="*/ 602821 h 640091"/>
              <a:gd name="connsiteX5" fmla="*/ 1874505 w 2048375"/>
              <a:gd name="connsiteY5" fmla="*/ 132305 h 640091"/>
              <a:gd name="connsiteX6" fmla="*/ 205503 w 2048375"/>
              <a:gd name="connsiteY6" fmla="*/ 8017 h 64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8375" h="640091">
                <a:moveTo>
                  <a:pt x="205503" y="8017"/>
                </a:moveTo>
                <a:cubicBezTo>
                  <a:pt x="-102256" y="37609"/>
                  <a:pt x="26469" y="221081"/>
                  <a:pt x="27949" y="309858"/>
                </a:cubicBezTo>
                <a:cubicBezTo>
                  <a:pt x="29428" y="398635"/>
                  <a:pt x="101930" y="491850"/>
                  <a:pt x="214380" y="540677"/>
                </a:cubicBezTo>
                <a:cubicBezTo>
                  <a:pt x="326830" y="589504"/>
                  <a:pt x="427444" y="592464"/>
                  <a:pt x="702652" y="602821"/>
                </a:cubicBezTo>
                <a:cubicBezTo>
                  <a:pt x="977860" y="613178"/>
                  <a:pt x="1670318" y="681240"/>
                  <a:pt x="1865627" y="602821"/>
                </a:cubicBezTo>
                <a:cubicBezTo>
                  <a:pt x="2060936" y="524402"/>
                  <a:pt x="2149713" y="231439"/>
                  <a:pt x="1874505" y="132305"/>
                </a:cubicBezTo>
                <a:cubicBezTo>
                  <a:pt x="1599297" y="33171"/>
                  <a:pt x="513262" y="-21575"/>
                  <a:pt x="205503" y="8017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0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5" grpId="0"/>
      <p:bldP spid="8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47026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WHAT DOES GOD WANT ?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 rot="10800000">
            <a:off x="228600" y="2057400"/>
            <a:ext cx="8686800" cy="3810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18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700000" scaled="0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0197" y="2453586"/>
            <a:ext cx="8060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4551238" y="5097960"/>
            <a:ext cx="396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Exodus 23:16 </a:t>
            </a:r>
            <a:r>
              <a:rPr lang="en-US" sz="2000" dirty="0" smtClean="0"/>
              <a:t>NASB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520197" y="1847679"/>
            <a:ext cx="839520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“Also </a:t>
            </a:r>
            <a:r>
              <a:rPr lang="en-US" sz="3200" i="1" dirty="0"/>
              <a:t>you shall observe</a:t>
            </a:r>
            <a:r>
              <a:rPr lang="en-US" sz="3200" dirty="0"/>
              <a:t> the Feast of the Harvest </a:t>
            </a:r>
            <a:r>
              <a:rPr lang="en-US" sz="3200" i="1" dirty="0"/>
              <a:t>of</a:t>
            </a:r>
            <a:r>
              <a:rPr lang="en-US" sz="3200" dirty="0"/>
              <a:t> the first fruits of your labors </a:t>
            </a:r>
            <a:r>
              <a:rPr lang="en-US" sz="3200" i="1" dirty="0"/>
              <a:t>from</a:t>
            </a:r>
            <a:r>
              <a:rPr lang="en-US" sz="3200" dirty="0"/>
              <a:t> what you sow in the field; also the Feast of the Ingathering at the end of the year when you gather in </a:t>
            </a:r>
            <a:r>
              <a:rPr lang="en-US" sz="3200" i="1" dirty="0"/>
              <a:t>the fruit of</a:t>
            </a:r>
            <a:r>
              <a:rPr lang="en-US" sz="3200" dirty="0"/>
              <a:t> your labors from the field.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973" y="2852289"/>
            <a:ext cx="1822198" cy="61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17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83" y="-14056"/>
            <a:ext cx="9162741" cy="68720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4493" y="-14056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smtClean="0">
                <a:solidFill>
                  <a:schemeClr val="bg1"/>
                </a:solidFill>
                <a:latin typeface="+mj-lt"/>
              </a:rPr>
              <a:t>God Wants The First!</a:t>
            </a:r>
            <a:endParaRPr lang="en-US" sz="72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1582" y="1153522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Deuteronomy 26:1-10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2400" y="1738297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Numbers 15:17-21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2323072"/>
            <a:ext cx="28290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Exodus </a:t>
            </a:r>
            <a:r>
              <a:rPr lang="en-US" sz="3200" dirty="0" smtClean="0">
                <a:solidFill>
                  <a:schemeClr val="bg1"/>
                </a:solidFill>
              </a:rPr>
              <a:t>13:1-15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9800" y="2907847"/>
            <a:ext cx="313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Numbers 3:11-13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4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10800000">
            <a:off x="207098" y="1809949"/>
            <a:ext cx="8686800" cy="3810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18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700000" scaled="0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0197" y="2453586"/>
            <a:ext cx="8060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4551237" y="4850509"/>
            <a:ext cx="4237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Matthew 6:33 </a:t>
            </a:r>
            <a:r>
              <a:rPr lang="en-US" sz="2000" dirty="0" smtClean="0"/>
              <a:t>NASB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520197" y="1847679"/>
            <a:ext cx="8395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4493" y="-14056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smtClean="0">
                <a:solidFill>
                  <a:schemeClr val="bg1"/>
                </a:solidFill>
                <a:latin typeface="+mj-lt"/>
              </a:rPr>
              <a:t>God Wants The First!</a:t>
            </a:r>
            <a:endParaRPr lang="en-US" sz="72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798" y="2228671"/>
            <a:ext cx="789499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But</a:t>
            </a:r>
            <a:r>
              <a:rPr lang="en-US" sz="4400" dirty="0"/>
              <a:t> </a:t>
            </a:r>
            <a:r>
              <a:rPr lang="en-US" sz="4400" dirty="0" smtClean="0"/>
              <a:t>seek </a:t>
            </a:r>
            <a:r>
              <a:rPr lang="en-US" sz="4400" dirty="0"/>
              <a:t>first </a:t>
            </a:r>
            <a:r>
              <a:rPr lang="en-US" sz="4400" dirty="0" smtClean="0"/>
              <a:t>His </a:t>
            </a:r>
            <a:r>
              <a:rPr lang="en-US" sz="4400" dirty="0"/>
              <a:t>kingdom and His righteousness, and all these things will be </a:t>
            </a:r>
            <a:r>
              <a:rPr lang="en-US" sz="4400" dirty="0" smtClean="0"/>
              <a:t>added </a:t>
            </a:r>
            <a:r>
              <a:rPr lang="en-US" sz="4400" dirty="0"/>
              <a:t>to you.</a:t>
            </a:r>
          </a:p>
        </p:txBody>
      </p:sp>
    </p:spTree>
    <p:extLst>
      <p:ext uri="{BB962C8B-B14F-4D97-AF65-F5344CB8AC3E}">
        <p14:creationId xmlns:p14="http://schemas.microsoft.com/office/powerpoint/2010/main" val="310574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83" y="-14056"/>
            <a:ext cx="9162741" cy="68720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4493" y="-14056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smtClean="0">
                <a:solidFill>
                  <a:schemeClr val="bg1"/>
                </a:solidFill>
                <a:latin typeface="+mj-lt"/>
              </a:rPr>
              <a:t>God Wants The First!</a:t>
            </a:r>
            <a:endParaRPr lang="en-US" sz="72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6200" y="16002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Exodus 4:22-23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92007" y="2307864"/>
            <a:ext cx="26843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Jeremiah 2:3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7000" y="3047999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Galatians </a:t>
            </a:r>
            <a:r>
              <a:rPr lang="en-US" sz="3200" dirty="0" smtClean="0">
                <a:solidFill>
                  <a:schemeClr val="bg1"/>
                </a:solidFill>
              </a:rPr>
              <a:t>4:4-7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6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10800000">
            <a:off x="207098" y="1809949"/>
            <a:ext cx="8686800" cy="3810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18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700000" scaled="0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0197" y="2453586"/>
            <a:ext cx="8060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4936677" y="4709202"/>
            <a:ext cx="4237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James 1:18 </a:t>
            </a:r>
            <a:r>
              <a:rPr lang="en-US" sz="2000" dirty="0" smtClean="0"/>
              <a:t>NASB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520197" y="1847679"/>
            <a:ext cx="8395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4493" y="-14056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smtClean="0">
                <a:solidFill>
                  <a:schemeClr val="bg1"/>
                </a:solidFill>
                <a:latin typeface="+mj-lt"/>
              </a:rPr>
              <a:t>God Wants The First!</a:t>
            </a:r>
            <a:endParaRPr lang="en-US" sz="72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0197" y="2133600"/>
            <a:ext cx="81666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In the exercise of His will He brought us forth by the word of truth, so that we would be </a:t>
            </a:r>
            <a:r>
              <a:rPr lang="en-US" sz="4000" dirty="0" smtClean="0"/>
              <a:t>a </a:t>
            </a:r>
            <a:r>
              <a:rPr lang="en-US" sz="4000" dirty="0"/>
              <a:t>kind of first fruits </a:t>
            </a:r>
            <a:r>
              <a:rPr lang="en-US" sz="4000" dirty="0" smtClean="0"/>
              <a:t>among </a:t>
            </a:r>
            <a:r>
              <a:rPr lang="en-US" sz="4000" dirty="0"/>
              <a:t>His creatures.</a:t>
            </a:r>
          </a:p>
        </p:txBody>
      </p:sp>
    </p:spTree>
    <p:extLst>
      <p:ext uri="{BB962C8B-B14F-4D97-AF65-F5344CB8AC3E}">
        <p14:creationId xmlns:p14="http://schemas.microsoft.com/office/powerpoint/2010/main" val="390911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10800000">
            <a:off x="207098" y="1809948"/>
            <a:ext cx="8708302" cy="466705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18000"/>
                </a:schemeClr>
              </a:gs>
              <a:gs pos="43000">
                <a:schemeClr val="bg1">
                  <a:lumMod val="8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700000" scaled="0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0197" y="2453586"/>
            <a:ext cx="8060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3611683" y="5556408"/>
            <a:ext cx="53251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Hebrews 12:22-24 </a:t>
            </a:r>
            <a:r>
              <a:rPr lang="en-US" sz="2000" dirty="0" smtClean="0"/>
              <a:t>NASB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520197" y="1847679"/>
            <a:ext cx="8395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4493" y="-14056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smtClean="0">
                <a:solidFill>
                  <a:schemeClr val="bg1"/>
                </a:solidFill>
                <a:latin typeface="+mj-lt"/>
              </a:rPr>
              <a:t>God Wants The First!</a:t>
            </a:r>
            <a:endParaRPr lang="en-US" sz="72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599" y="2034350"/>
            <a:ext cx="79711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But you have come to Mount Zion and to the city of the living God, the heavenly Jerusalem, and to myriads of </a:t>
            </a:r>
            <a:r>
              <a:rPr lang="en-US" sz="2800" dirty="0" smtClean="0"/>
              <a:t>angels, to </a:t>
            </a:r>
            <a:r>
              <a:rPr lang="en-US" sz="2800" dirty="0"/>
              <a:t>the general assembly and church of the firstborn who are enrolled in heaven, and to God, the Judge of all, and to the spirits of the righteous made </a:t>
            </a:r>
            <a:r>
              <a:rPr lang="en-US" sz="2800" dirty="0" smtClean="0"/>
              <a:t>perfect, and </a:t>
            </a:r>
            <a:r>
              <a:rPr lang="en-US" sz="2800" dirty="0"/>
              <a:t>to Jesus, the mediator of a new covenant, and to the sprinkled blood, which speaks better than the blood of Abel.</a:t>
            </a:r>
          </a:p>
        </p:txBody>
      </p:sp>
    </p:spTree>
    <p:extLst>
      <p:ext uri="{BB962C8B-B14F-4D97-AF65-F5344CB8AC3E}">
        <p14:creationId xmlns:p14="http://schemas.microsoft.com/office/powerpoint/2010/main" val="119539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0197" y="2453586"/>
            <a:ext cx="8060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4315032" y="1462958"/>
            <a:ext cx="4237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Luke 9:57-62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197" y="1847679"/>
            <a:ext cx="8395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4493" y="-14056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smtClean="0">
                <a:solidFill>
                  <a:schemeClr val="bg1"/>
                </a:solidFill>
                <a:latin typeface="+mj-lt"/>
              </a:rPr>
              <a:t>Do You </a:t>
            </a:r>
            <a:r>
              <a:rPr lang="en-US" sz="7200" u="sng" dirty="0">
                <a:solidFill>
                  <a:schemeClr val="bg1"/>
                </a:solidFill>
                <a:latin typeface="+mj-lt"/>
              </a:rPr>
              <a:t>W</a:t>
            </a:r>
            <a:r>
              <a:rPr lang="en-US" sz="7200" u="sng" dirty="0" smtClean="0">
                <a:solidFill>
                  <a:schemeClr val="bg1"/>
                </a:solidFill>
                <a:latin typeface="+mj-lt"/>
              </a:rPr>
              <a:t>ant God?</a:t>
            </a:r>
            <a:endParaRPr lang="en-US" sz="72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9334" y="2413134"/>
            <a:ext cx="35584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Luke 10</a:t>
            </a:r>
            <a:r>
              <a:rPr lang="en-US" sz="4400" dirty="0">
                <a:solidFill>
                  <a:schemeClr val="bg1"/>
                </a:solidFill>
              </a:rPr>
              <a:t>:</a:t>
            </a:r>
            <a:r>
              <a:rPr lang="en-US" sz="4400" dirty="0" smtClean="0">
                <a:solidFill>
                  <a:schemeClr val="bg1"/>
                </a:solidFill>
              </a:rPr>
              <a:t>38-42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4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1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222</Words>
  <Application>Microsoft Office PowerPoint</Application>
  <PresentationFormat>On-screen Show (4:3)</PresentationFormat>
  <Paragraphs>37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</dc:creator>
  <cp:lastModifiedBy>Jonathan</cp:lastModifiedBy>
  <cp:revision>39</cp:revision>
  <dcterms:created xsi:type="dcterms:W3CDTF">2018-08-29T00:30:08Z</dcterms:created>
  <dcterms:modified xsi:type="dcterms:W3CDTF">2018-09-02T16:31:43Z</dcterms:modified>
</cp:coreProperties>
</file>