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73" r:id="rId3"/>
    <p:sldId id="272" r:id="rId4"/>
    <p:sldId id="271" r:id="rId5"/>
    <p:sldId id="267" r:id="rId6"/>
    <p:sldId id="270" r:id="rId7"/>
    <p:sldId id="269" r:id="rId8"/>
    <p:sldId id="266" r:id="rId9"/>
    <p:sldId id="257"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616" autoAdjust="0"/>
  </p:normalViewPr>
  <p:slideViewPr>
    <p:cSldViewPr showGuides="1">
      <p:cViewPr varScale="1">
        <p:scale>
          <a:sx n="96" d="100"/>
          <a:sy n="96" d="100"/>
        </p:scale>
        <p:origin x="-1904" y="-104"/>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1747" y="-5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2E4A71-3022-42B0-B97B-81FB04615619}" type="doc">
      <dgm:prSet loTypeId="urn:microsoft.com/office/officeart/2009/3/layout/CircleRelationship" loCatId="relationship" qsTypeId="urn:microsoft.com/office/officeart/2005/8/quickstyle/simple1" qsCatId="simple" csTypeId="urn:microsoft.com/office/officeart/2005/8/colors/colorful3" csCatId="colorful" phldr="1"/>
      <dgm:spPr/>
      <dgm:t>
        <a:bodyPr/>
        <a:lstStyle/>
        <a:p>
          <a:endParaRPr lang="en-US"/>
        </a:p>
      </dgm:t>
    </dgm:pt>
    <dgm:pt modelId="{37DC1017-3680-447E-B9D2-6DCCF693C971}" type="pres">
      <dgm:prSet presAssocID="{1D2E4A71-3022-42B0-B97B-81FB04615619}" presName="Name0" presStyleCnt="0">
        <dgm:presLayoutVars>
          <dgm:chMax val="1"/>
          <dgm:chPref val="1"/>
        </dgm:presLayoutVars>
      </dgm:prSet>
      <dgm:spPr/>
      <dgm:t>
        <a:bodyPr/>
        <a:lstStyle/>
        <a:p>
          <a:endParaRPr lang="en-US"/>
        </a:p>
      </dgm:t>
    </dgm:pt>
  </dgm:ptLst>
  <dgm:cxnLst>
    <dgm:cxn modelId="{2677B783-998C-4007-B036-33D3D1862494}" type="presOf" srcId="{1D2E4A71-3022-42B0-B97B-81FB04615619}" destId="{37DC1017-3680-447E-B9D2-6DCCF693C971}"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B83902F-03B8-4CB6-B37E-9919CB02FA5E}" type="datetimeFigureOut">
              <a:rPr lang="en-US" smtClean="0"/>
              <a:t>6/1/19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325BF4-5141-4634-9CA1-905983B612C3}" type="slidenum">
              <a:rPr lang="en-US" smtClean="0"/>
              <a:t>‹#›</a:t>
            </a:fld>
            <a:endParaRPr lang="en-US" dirty="0"/>
          </a:p>
        </p:txBody>
      </p:sp>
    </p:spTree>
    <p:extLst>
      <p:ext uri="{BB962C8B-B14F-4D97-AF65-F5344CB8AC3E}">
        <p14:creationId xmlns:p14="http://schemas.microsoft.com/office/powerpoint/2010/main" val="19409410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77A8F7-243F-4B8F-9979-EC4B513B74D1}" type="datetimeFigureOut">
              <a:rPr lang="en-US" smtClean="0"/>
              <a:t>6/1/19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6623E2-143C-47CF-ACFE-2D7CFB3760A0}" type="slidenum">
              <a:rPr lang="en-US" smtClean="0"/>
              <a:t>‹#›</a:t>
            </a:fld>
            <a:endParaRPr lang="en-US" dirty="0"/>
          </a:p>
        </p:txBody>
      </p:sp>
      <p:sp>
        <p:nvSpPr>
          <p:cNvPr id="8" name="Notes Placeholder 7"/>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09267097"/>
      </p:ext>
    </p:extLst>
  </p:cSld>
  <p:clrMap bg1="lt1" tx1="dk1" bg2="lt2" tx2="dk2" accent1="accent1" accent2="accent2" accent3="accent3" accent4="accent4" accent5="accent5" accent6="accent6" hlink="hlink" folHlink="folHlink"/>
  <p:notesStyle>
    <a:lvl1pPr marL="0" indent="0" algn="l" defTabSz="914400" rtl="0" eaLnBrk="1" latinLnBrk="0" hangingPunct="1">
      <a:spcBef>
        <a:spcPts val="1200"/>
      </a:spcBef>
      <a:buFont typeface="Arial" pitchFamily="34" charset="0"/>
      <a:buNone/>
      <a:defRPr sz="1200" kern="1200">
        <a:solidFill>
          <a:schemeClr val="tx1"/>
        </a:solidFill>
        <a:latin typeface="+mn-lt"/>
        <a:ea typeface="+mn-ea"/>
        <a:cs typeface="+mn-cs"/>
      </a:defRPr>
    </a:lvl1pPr>
    <a:lvl2pPr marL="628650" indent="-171450" algn="l" defTabSz="914400" rtl="0" eaLnBrk="1" latinLnBrk="0" hangingPunct="1">
      <a:buFont typeface="Arial" pitchFamily="34" charset="0"/>
      <a:buChar char="•"/>
      <a:defRPr sz="1200" kern="1200">
        <a:solidFill>
          <a:schemeClr val="tx1"/>
        </a:solidFill>
        <a:latin typeface="+mn-lt"/>
        <a:ea typeface="+mn-ea"/>
        <a:cs typeface="+mn-cs"/>
      </a:defRPr>
    </a:lvl2pPr>
    <a:lvl3pPr marL="108585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r>
              <a:rPr lang="en-US" b="1" dirty="0" smtClean="0"/>
              <a:t>Play the slide show for this presentation to listen</a:t>
            </a:r>
            <a:r>
              <a:rPr lang="en-US" b="1" baseline="0" dirty="0" smtClean="0"/>
              <a:t> to the audio commentary by Peter Walsh and view slide timings. Or, </a:t>
            </a:r>
            <a:r>
              <a:rPr lang="en-US" sz="1200" b="1" kern="1200" dirty="0" smtClean="0">
                <a:solidFill>
                  <a:schemeClr val="tx1"/>
                </a:solidFill>
                <a:effectLst/>
                <a:latin typeface="+mn-lt"/>
                <a:ea typeface="+mn-ea"/>
                <a:cs typeface="+mn-cs"/>
              </a:rPr>
              <a:t>click the sound icon on a slide for controls that you can use to hear the audio at your own pace.</a:t>
            </a:r>
            <a:endParaRPr lang="en-US" b="1" dirty="0" smtClean="0"/>
          </a:p>
          <a:p>
            <a:endParaRPr lang="en-US" dirty="0" smtClean="0"/>
          </a:p>
          <a:p>
            <a:r>
              <a:rPr lang="en-US" dirty="0" smtClean="0"/>
              <a:t>A little organization will go a long way to enhancing your PowerPoint presentation. </a:t>
            </a:r>
          </a:p>
          <a:p>
            <a:r>
              <a:rPr lang="en-US" dirty="0" smtClean="0"/>
              <a:t>Your title slide should be </a:t>
            </a:r>
            <a:r>
              <a:rPr lang="en-US" u="sng" dirty="0" smtClean="0"/>
              <a:t>catching and relevant</a:t>
            </a:r>
            <a:r>
              <a:rPr lang="en-US" dirty="0" smtClean="0"/>
              <a:t> to your audience – offer something in the title that your audience wants.   </a:t>
            </a:r>
          </a:p>
          <a:p>
            <a:r>
              <a:rPr lang="en-US" dirty="0" smtClean="0"/>
              <a:t>Keep some basic principles in mind:</a:t>
            </a:r>
          </a:p>
          <a:p>
            <a:pPr lvl="1">
              <a:buFontTx/>
              <a:buChar char="•"/>
            </a:pPr>
            <a:r>
              <a:rPr lang="en-US" dirty="0" smtClean="0"/>
              <a:t>Your slides should </a:t>
            </a:r>
            <a:r>
              <a:rPr lang="en-US" b="1" dirty="0" smtClean="0"/>
              <a:t>complement</a:t>
            </a:r>
            <a:r>
              <a:rPr lang="en-US" dirty="0" smtClean="0"/>
              <a:t> what you have to say,  not say it for you.  </a:t>
            </a:r>
          </a:p>
          <a:p>
            <a:pPr lvl="1">
              <a:buFontTx/>
              <a:buChar char="•"/>
            </a:pPr>
            <a:r>
              <a:rPr lang="en-US" dirty="0" smtClean="0"/>
              <a:t>Keep slides </a:t>
            </a:r>
            <a:r>
              <a:rPr lang="en-US" b="1" dirty="0" smtClean="0"/>
              <a:t>direct and to the point</a:t>
            </a:r>
            <a:r>
              <a:rPr lang="en-US" dirty="0" smtClean="0"/>
              <a:t> - less is more!</a:t>
            </a:r>
          </a:p>
          <a:p>
            <a:pPr lvl="1">
              <a:buFontTx/>
              <a:buChar char="•"/>
            </a:pPr>
            <a:r>
              <a:rPr lang="en-US" dirty="0" smtClean="0"/>
              <a:t>Choose a background color or design that enhances and complements your presentation rather than competes with it. </a:t>
            </a:r>
          </a:p>
          <a:p>
            <a:pPr lvl="1">
              <a:buFontTx/>
              <a:buChar char="•"/>
            </a:pPr>
            <a:r>
              <a:rPr lang="en-US" dirty="0" smtClean="0"/>
              <a:t>Don’t get too fancy - a simple font, elegant color scheme and clear message is more important than lots of information (clutter!) on the slide.</a:t>
            </a:r>
            <a:endParaRPr lang="en-US" b="1" dirty="0" smtClean="0"/>
          </a:p>
          <a:p>
            <a:r>
              <a:rPr lang="en-US" b="1" dirty="0" smtClean="0"/>
              <a:t>Keep it simple!</a:t>
            </a:r>
            <a:r>
              <a:rPr lang="en-US" dirty="0" smtClean="0"/>
              <a:t>  The purpose of the PowerPoint slide is to keep the mind of your audience focused – fewer words are better.  </a:t>
            </a:r>
          </a:p>
          <a:p>
            <a:endParaRPr lang="en-US" dirty="0" smtClean="0"/>
          </a:p>
          <a:p>
            <a:pPr marL="0" marR="0" indent="0" algn="l" defTabSz="914400" rtl="0" eaLnBrk="1" fontAlgn="auto" latinLnBrk="0" hangingPunct="1">
              <a:lnSpc>
                <a:spcPct val="100000"/>
              </a:lnSpc>
              <a:spcBef>
                <a:spcPts val="1200"/>
              </a:spcBef>
              <a:spcAft>
                <a:spcPts val="0"/>
              </a:spcAft>
              <a:buClrTx/>
              <a:buSzTx/>
              <a:buFont typeface="Arial" pitchFamily="34" charset="0"/>
              <a:buNone/>
              <a:tabLst/>
              <a:defRPr/>
            </a:pPr>
            <a:endParaRPr lang="en-US" sz="1200" b="1" i="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1200"/>
              </a:spcBef>
              <a:spcAft>
                <a:spcPts val="0"/>
              </a:spcAft>
              <a:buClrTx/>
              <a:buSzTx/>
              <a:buFont typeface="Arial" pitchFamily="34" charset="0"/>
              <a:buNone/>
              <a:tabLst/>
              <a:defRPr/>
            </a:pPr>
            <a:r>
              <a:rPr lang="en-US" sz="1200" b="1" i="1" kern="1200" dirty="0" smtClean="0">
                <a:solidFill>
                  <a:schemeClr val="tx1"/>
                </a:solidFill>
                <a:effectLst/>
                <a:latin typeface="+mn-lt"/>
                <a:ea typeface="+mn-ea"/>
                <a:cs typeface="+mn-cs"/>
              </a:rPr>
              <a:t>Note</a:t>
            </a:r>
            <a:r>
              <a:rPr lang="en-US" sz="1200" i="1" kern="1200" dirty="0" smtClean="0">
                <a:solidFill>
                  <a:schemeClr val="tx1"/>
                </a:solidFill>
                <a:effectLst/>
                <a:latin typeface="+mn-lt"/>
                <a:ea typeface="+mn-ea"/>
                <a:cs typeface="+mn-cs"/>
              </a:rPr>
              <a:t>: You understand that Microsoft does not endorse or control the content provided in the following presentation.</a:t>
            </a:r>
          </a:p>
          <a:p>
            <a:endParaRPr lang="en-US" dirty="0"/>
          </a:p>
        </p:txBody>
      </p:sp>
      <p:sp>
        <p:nvSpPr>
          <p:cNvPr id="4" name="Slide Number Placeholder 3"/>
          <p:cNvSpPr>
            <a:spLocks noGrp="1"/>
          </p:cNvSpPr>
          <p:nvPr>
            <p:ph type="sldNum" sz="quarter" idx="10"/>
          </p:nvPr>
        </p:nvSpPr>
        <p:spPr/>
        <p:txBody>
          <a:bodyPr/>
          <a:lstStyle/>
          <a:p>
            <a:fld id="{166623E2-143C-47CF-ACFE-2D7CFB3760A0}" type="slidenum">
              <a:rPr lang="en-US" smtClean="0"/>
              <a:t>1</a:t>
            </a:fld>
            <a:endParaRPr lang="en-US" dirty="0"/>
          </a:p>
        </p:txBody>
      </p:sp>
    </p:spTree>
    <p:extLst>
      <p:ext uri="{BB962C8B-B14F-4D97-AF65-F5344CB8AC3E}">
        <p14:creationId xmlns:p14="http://schemas.microsoft.com/office/powerpoint/2010/main" val="829645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r>
              <a:rPr lang="en-US" dirty="0" smtClean="0"/>
              <a:t>Be sure that major headings are always in the </a:t>
            </a:r>
            <a:r>
              <a:rPr lang="en-US" u="sng" dirty="0" smtClean="0"/>
              <a:t>same font, size and color</a:t>
            </a:r>
            <a:r>
              <a:rPr lang="en-US" dirty="0" smtClean="0"/>
              <a:t> – this provides your audience with a visual cue to where they are in the presentation.</a:t>
            </a:r>
          </a:p>
          <a:p>
            <a:r>
              <a:rPr lang="en-US" dirty="0" smtClean="0"/>
              <a:t>Organize your thoughts </a:t>
            </a:r>
            <a:r>
              <a:rPr lang="en-US" b="1" u="sng" dirty="0" smtClean="0"/>
              <a:t>before</a:t>
            </a:r>
            <a:r>
              <a:rPr lang="en-US" dirty="0" smtClean="0"/>
              <a:t> you start preparing your slides – too much mental clutter is as bad for your presentation as too much clutter on your slides. </a:t>
            </a:r>
          </a:p>
          <a:p>
            <a:r>
              <a:rPr lang="en-US" dirty="0" smtClean="0"/>
              <a:t>Use the Animation Schemes to add interest – here the ‘Fade’ entrance animation is used to gradually reveal content.</a:t>
            </a:r>
          </a:p>
          <a:p>
            <a:r>
              <a:rPr lang="en-US" b="1" dirty="0" smtClean="0"/>
              <a:t>Clarity</a:t>
            </a:r>
            <a:r>
              <a:rPr lang="en-US" dirty="0" smtClean="0"/>
              <a:t> is what your audience needs here so keep your message </a:t>
            </a:r>
            <a:r>
              <a:rPr lang="en-US" u="sng" dirty="0" smtClean="0"/>
              <a:t>clear and focused</a:t>
            </a:r>
            <a:r>
              <a:rPr lang="en-US" dirty="0" smtClean="0"/>
              <a:t>.</a:t>
            </a:r>
            <a:br>
              <a:rPr lang="en-US" dirty="0" smtClean="0"/>
            </a:br>
            <a:r>
              <a:rPr lang="en-US" dirty="0" smtClean="0"/>
              <a:t>Keep your major slides brief – the slides are meant to </a:t>
            </a:r>
            <a:r>
              <a:rPr lang="en-US" b="1" dirty="0" smtClean="0"/>
              <a:t>summarize</a:t>
            </a:r>
            <a:r>
              <a:rPr lang="en-US" dirty="0" smtClean="0"/>
              <a:t> what you’re saying, not contain all your information.</a:t>
            </a:r>
          </a:p>
          <a:p>
            <a:endParaRPr lang="en-US" dirty="0"/>
          </a:p>
        </p:txBody>
      </p:sp>
      <p:sp>
        <p:nvSpPr>
          <p:cNvPr id="4" name="Slide Number Placeholder 3"/>
          <p:cNvSpPr>
            <a:spLocks noGrp="1"/>
          </p:cNvSpPr>
          <p:nvPr>
            <p:ph type="sldNum" sz="quarter" idx="10"/>
          </p:nvPr>
        </p:nvSpPr>
        <p:spPr/>
        <p:txBody>
          <a:bodyPr/>
          <a:lstStyle/>
          <a:p>
            <a:fld id="{166623E2-143C-47CF-ACFE-2D7CFB3760A0}" type="slidenum">
              <a:rPr lang="en-US" smtClean="0"/>
              <a:t>9</a:t>
            </a:fld>
            <a:endParaRPr lang="en-US" dirty="0"/>
          </a:p>
        </p:txBody>
      </p:sp>
    </p:spTree>
    <p:extLst>
      <p:ext uri="{BB962C8B-B14F-4D97-AF65-F5344CB8AC3E}">
        <p14:creationId xmlns:p14="http://schemas.microsoft.com/office/powerpoint/2010/main" val="41643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r>
              <a:rPr lang="en-US" dirty="0" smtClean="0"/>
              <a:t>The black slide: Whenever I have a strong anecdote to tell I insert a black slide.</a:t>
            </a:r>
          </a:p>
          <a:p>
            <a:r>
              <a:rPr lang="en-US" dirty="0" smtClean="0"/>
              <a:t>This technique:</a:t>
            </a:r>
          </a:p>
          <a:p>
            <a:pPr lvl="1">
              <a:buFontTx/>
              <a:buChar char="•"/>
            </a:pPr>
            <a:r>
              <a:rPr lang="en-US" dirty="0" smtClean="0"/>
              <a:t>Creates a black screen.</a:t>
            </a:r>
          </a:p>
          <a:p>
            <a:pPr lvl="1">
              <a:buFontTx/>
              <a:buChar char="•"/>
            </a:pPr>
            <a:r>
              <a:rPr lang="en-US" dirty="0" smtClean="0"/>
              <a:t>Automatically focuses the audience’s attention to the speaker.</a:t>
            </a:r>
          </a:p>
          <a:p>
            <a:pPr lvl="1">
              <a:buFontTx/>
              <a:buChar char="•"/>
            </a:pPr>
            <a:r>
              <a:rPr lang="en-US" dirty="0" smtClean="0"/>
              <a:t>Provides a sure way to emphasize a strong point or tell an important story.</a:t>
            </a:r>
          </a:p>
          <a:p>
            <a:endParaRPr lang="en-US" dirty="0" smtClean="0"/>
          </a:p>
          <a:p>
            <a:r>
              <a:rPr lang="en-US" b="1" dirty="0" smtClean="0"/>
              <a:t>Note</a:t>
            </a:r>
            <a:r>
              <a:rPr lang="en-US" dirty="0" smtClean="0"/>
              <a:t>: To create a black slide, on the Themes tab, under Theme Options, click Background and then click Format Background. On the Fill tab, under Solid, set black as the fill color. Click Apply to apply black to only the current slide. </a:t>
            </a:r>
            <a:r>
              <a:rPr lang="en-US" baseline="0" dirty="0" smtClean="0"/>
              <a:t>Or, instead of inserting a black slide, you can press the B key during the slide show to turn the screen black (or the W key to turn the screen white) to instantly pause the presentation and change the screen to black. Press B or W again to remove the black or white screen and continue your presentation.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66623E2-143C-47CF-ACFE-2D7CFB3760A0}" type="slidenum">
              <a:rPr lang="en-US" smtClean="0"/>
              <a:t>10</a:t>
            </a:fld>
            <a:endParaRPr lang="en-US" dirty="0"/>
          </a:p>
        </p:txBody>
      </p:sp>
    </p:spTree>
    <p:extLst>
      <p:ext uri="{BB962C8B-B14F-4D97-AF65-F5344CB8AC3E}">
        <p14:creationId xmlns:p14="http://schemas.microsoft.com/office/powerpoint/2010/main" val="336694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B4FEF1-1C18-40D8-8A9A-AA7FFF43FE2E}" type="datetimeFigureOut">
              <a:rPr lang="en-US" smtClean="0"/>
              <a:t>6/1/19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E8957-5754-4C19-A51A-9C104D1A0E08}" type="slidenum">
              <a:rPr lang="en-US" smtClean="0"/>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B4FEF1-1C18-40D8-8A9A-AA7FFF43FE2E}" type="datetimeFigureOut">
              <a:rPr lang="en-US" smtClean="0"/>
              <a:t>6/1/19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1E8957-5754-4C19-A51A-9C104D1A0E08}" type="slidenum">
              <a:rPr lang="en-US" smtClean="0"/>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B4FEF1-1C18-40D8-8A9A-AA7FFF43FE2E}" type="datetimeFigureOut">
              <a:rPr lang="en-US" smtClean="0"/>
              <a:t>6/1/19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1E8957-5754-4C19-A51A-9C104D1A0E08}"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8B4FEF1-1C18-40D8-8A9A-AA7FFF43FE2E}" type="datetimeFigureOut">
              <a:rPr lang="en-US" smtClean="0"/>
              <a:t>6/1/19</a:t>
            </a:fld>
            <a:endParaRPr lang="en-US" dirty="0"/>
          </a:p>
        </p:txBody>
      </p:sp>
      <p:sp>
        <p:nvSpPr>
          <p:cNvPr id="9" name="Slide Number Placeholder 8"/>
          <p:cNvSpPr>
            <a:spLocks noGrp="1"/>
          </p:cNvSpPr>
          <p:nvPr>
            <p:ph type="sldNum" sz="quarter" idx="11"/>
          </p:nvPr>
        </p:nvSpPr>
        <p:spPr/>
        <p:txBody>
          <a:bodyPr/>
          <a:lstStyle/>
          <a:p>
            <a:fld id="{911E8957-5754-4C19-A51A-9C104D1A0E08}"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68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901952"/>
            <a:ext cx="4038600" cy="4270248"/>
          </a:xfrm>
        </p:spPr>
        <p:txBody>
          <a:bodyPr anchor="ctr" anchorCtr="0">
            <a:normAutofit/>
          </a:bodyPr>
          <a:lstStyle>
            <a:lvl1pPr marL="114300" indent="0" algn="ctr">
              <a:buFontTx/>
              <a:buNone/>
              <a:defRPr sz="3400">
                <a:solidFill>
                  <a:schemeClr val="tx1"/>
                </a:solidFill>
              </a:defRPr>
            </a:lvl1pPr>
            <a:lvl2pPr marL="411480" indent="0">
              <a:buFontTx/>
              <a:buNone/>
              <a:defRPr sz="3600">
                <a:solidFill>
                  <a:schemeClr val="tx1"/>
                </a:solidFill>
              </a:defRPr>
            </a:lvl2pPr>
            <a:lvl3pPr marL="777240" indent="0">
              <a:buFontTx/>
              <a:buNone/>
              <a:defRPr sz="3600">
                <a:solidFill>
                  <a:schemeClr val="tx1"/>
                </a:solidFill>
              </a:defRPr>
            </a:lvl3pPr>
            <a:lvl4pPr marL="1051560" indent="0">
              <a:buFontTx/>
              <a:buNone/>
              <a:defRPr sz="3600">
                <a:solidFill>
                  <a:schemeClr val="tx1"/>
                </a:solidFill>
              </a:defRPr>
            </a:lvl4pPr>
            <a:lvl5pPr marL="1325880" indent="0">
              <a:buFontTx/>
              <a:buNone/>
              <a:defRPr sz="3600">
                <a:solidFill>
                  <a:schemeClr val="tx1"/>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p>
            <a:fld id="{48B4FEF1-1C18-40D8-8A9A-AA7FFF43FE2E}" type="datetimeFigureOut">
              <a:rPr lang="en-US" smtClean="0"/>
              <a:t>6/1/19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E8957-5754-4C19-A51A-9C104D1A0E08}" type="slidenum">
              <a:rPr lang="en-US" smtClean="0"/>
              <a:t>‹#›</a:t>
            </a:fld>
            <a:endParaRPr lang="en-US" dirty="0"/>
          </a:p>
        </p:txBody>
      </p:sp>
      <p:sp>
        <p:nvSpPr>
          <p:cNvPr id="9" name="Text Placeholder 8"/>
          <p:cNvSpPr>
            <a:spLocks noGrp="1"/>
          </p:cNvSpPr>
          <p:nvPr>
            <p:ph type="body" sz="quarter" idx="13"/>
          </p:nvPr>
        </p:nvSpPr>
        <p:spPr>
          <a:xfrm>
            <a:off x="457200" y="1143000"/>
            <a:ext cx="7620000" cy="381000"/>
          </a:xfrm>
        </p:spPr>
        <p:txBody>
          <a:bodyPr>
            <a:noAutofit/>
          </a:bodyPr>
          <a:lstStyle>
            <a:lvl1pPr marL="741363" indent="-1588">
              <a:spcBef>
                <a:spcPts val="0"/>
              </a:spcBef>
              <a:buFontTx/>
              <a:buNone/>
              <a:defRPr sz="2000" b="1">
                <a:solidFill>
                  <a:schemeClr val="tx2"/>
                </a:solidFill>
              </a:defRPr>
            </a:lvl1pPr>
            <a:lvl2pPr marL="411480" indent="0">
              <a:buFontTx/>
              <a:buNone/>
              <a:defRPr sz="2000" b="1"/>
            </a:lvl2pPr>
            <a:lvl3pPr marL="777240" indent="0">
              <a:buFontTx/>
              <a:buNone/>
              <a:defRPr sz="2000" b="1"/>
            </a:lvl3pPr>
            <a:lvl4pPr marL="1051560" indent="0">
              <a:buFontTx/>
              <a:buNone/>
              <a:defRPr sz="2000" b="1"/>
            </a:lvl4pPr>
            <a:lvl5pPr marL="1325880" indent="0">
              <a:buFontTx/>
              <a:buNone/>
              <a:defRPr sz="2000" b="1"/>
            </a:lvl5pPr>
          </a:lstStyle>
          <a:p>
            <a:pPr lvl="0"/>
            <a:r>
              <a:rPr lang="en-US" smtClean="0"/>
              <a:t>Click to edit Master text styles</a:t>
            </a:r>
          </a:p>
        </p:txBody>
      </p:sp>
      <p:sp>
        <p:nvSpPr>
          <p:cNvPr id="11" name="Picture Placeholder 10"/>
          <p:cNvSpPr>
            <a:spLocks noGrp="1"/>
          </p:cNvSpPr>
          <p:nvPr>
            <p:ph type="pic" sz="quarter" idx="14"/>
          </p:nvPr>
        </p:nvSpPr>
        <p:spPr>
          <a:xfrm rot="600000">
            <a:off x="4807311" y="2004284"/>
            <a:ext cx="3114715" cy="4213146"/>
          </a:xfr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a:defRPr baseline="0"/>
            </a:lvl1pPr>
          </a:lstStyle>
          <a:p>
            <a:r>
              <a:rPr lang="en-US" smtClean="0"/>
              <a:t>Drag picture to placeholder or click icon to add</a:t>
            </a:r>
            <a:endParaRPr lang="en-US" dirty="0"/>
          </a:p>
        </p:txBody>
      </p:sp>
    </p:spTree>
    <p:extLst>
      <p:ext uri="{BB962C8B-B14F-4D97-AF65-F5344CB8AC3E}">
        <p14:creationId xmlns:p14="http://schemas.microsoft.com/office/powerpoint/2010/main" val="128038400"/>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B4FEF1-1C18-40D8-8A9A-AA7FFF43FE2E}" type="datetimeFigureOut">
              <a:rPr lang="en-US" smtClean="0"/>
              <a:t>6/1/19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E8957-5754-4C19-A51A-9C104D1A0E08}" type="slidenum">
              <a:rPr lang="en-US" smtClean="0"/>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B4FEF1-1C18-40D8-8A9A-AA7FFF43FE2E}" type="datetimeFigureOut">
              <a:rPr lang="en-US" smtClean="0"/>
              <a:t>6/1/19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E8957-5754-4C19-A51A-9C104D1A0E0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1200"/>
              </a:spcBef>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B4FEF1-1C18-40D8-8A9A-AA7FFF43FE2E}" type="datetimeFigureOut">
              <a:rPr lang="en-US" smtClean="0"/>
              <a:t>6/1/19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E8957-5754-4C19-A51A-9C104D1A0E08}" type="slidenum">
              <a:rPr lang="en-US" smtClean="0"/>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Alt.">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543800" cy="990727"/>
          </a:xfrm>
        </p:spPr>
        <p:txBody>
          <a:bodyPr bIns="0"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61760" cy="762000"/>
          </a:xfrm>
        </p:spPr>
        <p:txBody>
          <a:bodyPr anchor="t">
            <a:normAutofit/>
          </a:bodyPr>
          <a:lstStyle>
            <a:lvl1pPr marL="0" indent="0" algn="l">
              <a:spcBef>
                <a:spcPts val="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B4FEF1-1C18-40D8-8A9A-AA7FFF43FE2E}" type="datetimeFigureOut">
              <a:rPr lang="en-US" smtClean="0"/>
              <a:t>6/1/19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E8957-5754-4C19-A51A-9C104D1A0E08}" type="slidenum">
              <a:rPr lang="en-US" smtClean="0"/>
              <a:t>‹#›</a:t>
            </a:fld>
            <a:endParaRPr lang="en-US" dirty="0"/>
          </a:p>
        </p:txBody>
      </p:sp>
      <p:sp>
        <p:nvSpPr>
          <p:cNvPr id="9" name="Text Placeholder 8"/>
          <p:cNvSpPr>
            <a:spLocks noGrp="1"/>
          </p:cNvSpPr>
          <p:nvPr>
            <p:ph type="body" sz="quarter" idx="13"/>
          </p:nvPr>
        </p:nvSpPr>
        <p:spPr>
          <a:xfrm>
            <a:off x="685801" y="2133600"/>
            <a:ext cx="7543800" cy="990600"/>
          </a:xfrm>
        </p:spPr>
        <p:txBody>
          <a:bodyPr tIns="0">
            <a:noAutofit/>
          </a:bodyPr>
          <a:lstStyle>
            <a:lvl1pPr marL="0" indent="0" algn="l">
              <a:buNone/>
              <a:defRPr sz="3600" spc="-100" baseline="0">
                <a:solidFill>
                  <a:schemeClr val="tx2"/>
                </a:solidFill>
                <a:latin typeface="+mj-lt"/>
              </a:defRPr>
            </a:lvl1pPr>
            <a:lvl2pPr marL="411480" indent="0">
              <a:buNone/>
              <a:defRPr/>
            </a:lvl2pPr>
            <a:lvl3pPr marL="777240" indent="0">
              <a:buNone/>
              <a:defRPr/>
            </a:lvl3pPr>
            <a:lvl4pPr marL="1051560" indent="0">
              <a:buNone/>
              <a:defRPr/>
            </a:lvl4pPr>
            <a:lvl5pPr marL="1325880" indent="0">
              <a:buNone/>
              <a:defRPr/>
            </a:lvl5pPr>
          </a:lstStyle>
          <a:p>
            <a:pPr lvl="0"/>
            <a:r>
              <a:rPr lang="en-US" smtClean="0"/>
              <a:t>Click to edit Master text styles</a:t>
            </a:r>
          </a:p>
        </p:txBody>
      </p:sp>
      <p:sp>
        <p:nvSpPr>
          <p:cNvPr id="11" name="Text Placeholder 10"/>
          <p:cNvSpPr>
            <a:spLocks noGrp="1"/>
          </p:cNvSpPr>
          <p:nvPr>
            <p:ph type="body" sz="quarter" idx="14"/>
          </p:nvPr>
        </p:nvSpPr>
        <p:spPr>
          <a:xfrm>
            <a:off x="1371600" y="5715000"/>
            <a:ext cx="6477000" cy="762000"/>
          </a:xfrm>
        </p:spPr>
        <p:txBody>
          <a:bodyPr>
            <a:normAutofit/>
          </a:bodyPr>
          <a:lstStyle>
            <a:lvl1pPr marL="0" indent="0">
              <a:spcBef>
                <a:spcPts val="0"/>
              </a:spcBef>
              <a:buNone/>
              <a:defRPr sz="2000">
                <a:solidFill>
                  <a:srgbClr val="8E8D8C"/>
                </a:solidFill>
              </a:defRPr>
            </a:lvl1pPr>
            <a:lvl2pPr marL="411480" indent="0">
              <a:buNone/>
              <a:defRPr>
                <a:solidFill>
                  <a:srgbClr val="8E8D8C"/>
                </a:solidFill>
              </a:defRPr>
            </a:lvl2pPr>
            <a:lvl3pPr marL="777240" indent="0">
              <a:buNone/>
              <a:defRPr>
                <a:solidFill>
                  <a:srgbClr val="8E8D8C"/>
                </a:solidFill>
              </a:defRPr>
            </a:lvl3pPr>
            <a:lvl4pPr marL="1051560" indent="0">
              <a:buNone/>
              <a:defRPr>
                <a:solidFill>
                  <a:srgbClr val="8E8D8C"/>
                </a:solidFill>
              </a:defRPr>
            </a:lvl4pPr>
            <a:lvl5pPr marL="1325880" indent="0">
              <a:buNone/>
              <a:defRPr>
                <a:solidFill>
                  <a:srgbClr val="8E8D8C"/>
                </a:solidFill>
              </a:defRPr>
            </a:lvl5pPr>
          </a:lstStyle>
          <a:p>
            <a:pPr lvl="0"/>
            <a:r>
              <a:rPr lang="en-US" smtClean="0"/>
              <a:t>Click to edit Master text styles</a:t>
            </a:r>
          </a:p>
          <a:p>
            <a:pPr lvl="1"/>
            <a:r>
              <a:rPr lang="en-US" smtClean="0"/>
              <a:t>Second level</a:t>
            </a:r>
          </a:p>
        </p:txBody>
      </p:sp>
      <p:sp>
        <p:nvSpPr>
          <p:cNvPr id="8" name="Picture Placeholder 7"/>
          <p:cNvSpPr>
            <a:spLocks noGrp="1"/>
          </p:cNvSpPr>
          <p:nvPr>
            <p:ph type="pic" sz="quarter" idx="15" hasCustomPrompt="1"/>
          </p:nvPr>
        </p:nvSpPr>
        <p:spPr>
          <a:xfrm>
            <a:off x="3311525" y="4721225"/>
            <a:ext cx="2530475" cy="876300"/>
          </a:xfrm>
        </p:spPr>
        <p:txBody>
          <a:bodyPr vert="horz" lIns="91440" tIns="45720" rIns="91440" bIns="45720" rtlCol="0" anchor="ctr" anchorCtr="0">
            <a:normAutofit/>
          </a:bodyPr>
          <a:lstStyle>
            <a:lvl1pPr algn="ctr">
              <a:defRPr lang="en-US" sz="1600" baseline="0" dirty="0">
                <a:solidFill>
                  <a:schemeClr val="tx1">
                    <a:tint val="75000"/>
                  </a:schemeClr>
                </a:solidFill>
              </a:defRPr>
            </a:lvl1pPr>
          </a:lstStyle>
          <a:p>
            <a:pPr marL="0" lvl="0">
              <a:spcBef>
                <a:spcPts val="0"/>
              </a:spcBef>
            </a:pPr>
            <a:r>
              <a:rPr lang="en-US" dirty="0" smtClean="0"/>
              <a:t>Insert logo here</a:t>
            </a:r>
            <a:endParaRPr lang="en-US" dirty="0"/>
          </a:p>
        </p:txBody>
      </p:sp>
    </p:spTree>
    <p:extLst>
      <p:ext uri="{BB962C8B-B14F-4D97-AF65-F5344CB8AC3E}">
        <p14:creationId xmlns:p14="http://schemas.microsoft.com/office/powerpoint/2010/main" val="243956379"/>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1638300" y="1600200"/>
            <a:ext cx="5257800" cy="4800600"/>
          </a:xfrm>
        </p:spPr>
        <p:txBody>
          <a:bodyPr/>
          <a:lstStyle>
            <a:lvl1pPr algn="ctr">
              <a:lnSpc>
                <a:spcPct val="170000"/>
              </a:lnSpc>
              <a:spcBef>
                <a:spcPts val="1200"/>
              </a:spcBef>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B4FEF1-1C18-40D8-8A9A-AA7FFF43FE2E}" type="datetimeFigureOut">
              <a:rPr lang="en-US" smtClean="0"/>
              <a:t>6/1/19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E8957-5754-4C19-A51A-9C104D1A0E08}" type="slidenum">
              <a:rPr lang="en-US" smtClean="0"/>
              <a:t>‹#›</a:t>
            </a:fld>
            <a:endParaRPr lang="en-US" dirty="0"/>
          </a:p>
        </p:txBody>
      </p:sp>
    </p:spTree>
    <p:extLst>
      <p:ext uri="{BB962C8B-B14F-4D97-AF65-F5344CB8AC3E}">
        <p14:creationId xmlns:p14="http://schemas.microsoft.com/office/powerpoint/2010/main" val="799418007"/>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680"/>
          </a:xfrm>
        </p:spPr>
        <p:txBody>
          <a:bodyPr>
            <a:noAutofit/>
          </a:bodyPr>
          <a:lstStyle/>
          <a:p>
            <a:r>
              <a:rPr lang="en-US" smtClean="0"/>
              <a:t>Click to edit Master title style</a:t>
            </a:r>
            <a:endParaRPr lang="en-US"/>
          </a:p>
        </p:txBody>
      </p:sp>
      <p:sp>
        <p:nvSpPr>
          <p:cNvPr id="3" name="Content Placeholder 2"/>
          <p:cNvSpPr>
            <a:spLocks noGrp="1"/>
          </p:cNvSpPr>
          <p:nvPr>
            <p:ph idx="1"/>
          </p:nvPr>
        </p:nvSpPr>
        <p:spPr>
          <a:xfrm>
            <a:off x="457200" y="1905000"/>
            <a:ext cx="762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B4FEF1-1C18-40D8-8A9A-AA7FFF43FE2E}" type="datetimeFigureOut">
              <a:rPr lang="en-US" smtClean="0"/>
              <a:t>6/1/19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E8957-5754-4C19-A51A-9C104D1A0E08}" type="slidenum">
              <a:rPr lang="en-US" smtClean="0"/>
              <a:t>‹#›</a:t>
            </a:fld>
            <a:endParaRPr lang="en-US" dirty="0"/>
          </a:p>
        </p:txBody>
      </p:sp>
      <p:sp>
        <p:nvSpPr>
          <p:cNvPr id="8" name="Text Placeholder 7"/>
          <p:cNvSpPr>
            <a:spLocks noGrp="1"/>
          </p:cNvSpPr>
          <p:nvPr>
            <p:ph type="body" sz="quarter" idx="13"/>
          </p:nvPr>
        </p:nvSpPr>
        <p:spPr>
          <a:xfrm>
            <a:off x="457200" y="1143000"/>
            <a:ext cx="7620000" cy="381000"/>
          </a:xfrm>
        </p:spPr>
        <p:txBody>
          <a:bodyPr>
            <a:noAutofit/>
          </a:bodyPr>
          <a:lstStyle>
            <a:lvl1pPr marL="740664" indent="0">
              <a:spcBef>
                <a:spcPts val="0"/>
              </a:spcBef>
              <a:buFontTx/>
              <a:buNone/>
              <a:defRPr sz="2000" b="1">
                <a:solidFill>
                  <a:schemeClr val="tx2"/>
                </a:solidFill>
              </a:defRPr>
            </a:lvl1pPr>
            <a:lvl2pPr marL="411480" indent="0">
              <a:buFontTx/>
              <a:buNone/>
              <a:defRPr sz="2000" b="1">
                <a:solidFill>
                  <a:schemeClr val="tx2"/>
                </a:solidFill>
              </a:defRPr>
            </a:lvl2pPr>
            <a:lvl3pPr marL="777240" indent="0">
              <a:buFontTx/>
              <a:buNone/>
              <a:defRPr sz="2000" b="1">
                <a:solidFill>
                  <a:schemeClr val="tx2"/>
                </a:solidFill>
              </a:defRPr>
            </a:lvl3pPr>
            <a:lvl4pPr marL="1051560" indent="0">
              <a:buFontTx/>
              <a:buNone/>
              <a:defRPr sz="2000" b="1">
                <a:solidFill>
                  <a:schemeClr val="tx2"/>
                </a:solidFill>
              </a:defRPr>
            </a:lvl4pPr>
            <a:lvl5pPr marL="1325880" indent="0">
              <a:buFontTx/>
              <a:buNone/>
              <a:defRPr sz="2000" b="1">
                <a:solidFill>
                  <a:schemeClr val="tx2"/>
                </a:solidFill>
              </a:defRPr>
            </a:lvl5pPr>
          </a:lstStyle>
          <a:p>
            <a:pPr lvl="0"/>
            <a:r>
              <a:rPr lang="en-US" smtClean="0"/>
              <a:t>Click to edit Master text styles</a:t>
            </a:r>
          </a:p>
        </p:txBody>
      </p:sp>
    </p:spTree>
    <p:extLst>
      <p:ext uri="{BB962C8B-B14F-4D97-AF65-F5344CB8AC3E}">
        <p14:creationId xmlns:p14="http://schemas.microsoft.com/office/powerpoint/2010/main" val="2021351968"/>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B4FEF1-1C18-40D8-8A9A-AA7FFF43FE2E}" type="datetimeFigureOut">
              <a:rPr lang="en-US" smtClean="0"/>
              <a:t>6/1/19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1E8957-5754-4C19-A51A-9C104D1A0E0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B4FEF1-1C18-40D8-8A9A-AA7FFF43FE2E}" type="datetimeFigureOut">
              <a:rPr lang="en-US" smtClean="0"/>
              <a:t>6/1/19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1E8957-5754-4C19-A51A-9C104D1A0E0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B4FEF1-1C18-40D8-8A9A-AA7FFF43FE2E}" type="datetimeFigureOut">
              <a:rPr lang="en-US" smtClean="0"/>
              <a:t>6/1/19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1E8957-5754-4C19-A51A-9C104D1A0E0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B4FEF1-1C18-40D8-8A9A-AA7FFF43FE2E}" type="datetimeFigureOut">
              <a:rPr lang="en-US" smtClean="0"/>
              <a:t>6/1/19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1E8957-5754-4C19-A51A-9C104D1A0E0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11E8957-5754-4C19-A51A-9C104D1A0E08}"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8B4FEF1-1C18-40D8-8A9A-AA7FFF43FE2E}" type="datetimeFigureOut">
              <a:rPr lang="en-US" smtClean="0"/>
              <a:t>6/1/19</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6" r:id="rId4"/>
    <p:sldLayoutId id="2147483675" r:id="rId5"/>
    <p:sldLayoutId id="2147483663" r:id="rId6"/>
    <p:sldLayoutId id="2147483664" r:id="rId7"/>
    <p:sldLayoutId id="2147483665" r:id="rId8"/>
    <p:sldLayoutId id="2147483666" r:id="rId9"/>
    <p:sldLayoutId id="2147483667" r:id="rId10"/>
    <p:sldLayoutId id="2147483668" r:id="rId11"/>
    <p:sldLayoutId id="2147483669" r:id="rId12"/>
    <p:sldLayoutId id="2147483674" r:id="rId13"/>
    <p:sldLayoutId id="2147483670" r:id="rId14"/>
    <p:sldLayoutId id="2147483671" r:id="rId15"/>
  </p:sldLayoutIdLst>
  <p:timing>
    <p:tnLst>
      <p:par>
        <p:cTn xmlns:p14="http://schemas.microsoft.com/office/powerpoint/2010/main" id="1" dur="indefinite" restart="never" nodeType="tmRoot"/>
      </p:par>
    </p:tnLst>
  </p:timing>
  <p:txStyles>
    <p:titleStyle>
      <a:lvl1pPr algn="l" defTabSz="914400" rtl="0" eaLnBrk="1" latinLnBrk="0" hangingPunct="1">
        <a:spcBef>
          <a:spcPct val="0"/>
        </a:spcBef>
        <a:buNone/>
        <a:defRPr sz="4000" kern="1200" cap="none" spc="-100" baseline="0">
          <a:ln>
            <a:noFill/>
          </a:ln>
          <a:solidFill>
            <a:schemeClr val="tx2"/>
          </a:solidFill>
          <a:effectLst/>
          <a:latin typeface="+mj-lt"/>
          <a:ea typeface="+mj-ea"/>
          <a:cs typeface="+mj-cs"/>
        </a:defRPr>
      </a:lvl1pPr>
    </p:titleStyle>
    <p:bodyStyle>
      <a:lvl1pPr marL="1588" indent="0" algn="l" defTabSz="914400" rtl="0" eaLnBrk="1" latinLnBrk="0" hangingPunct="1">
        <a:spcBef>
          <a:spcPts val="1200"/>
        </a:spcBef>
        <a:buClr>
          <a:schemeClr val="accent1"/>
        </a:buClr>
        <a:buFont typeface="Arial" pitchFamily="34" charset="0"/>
        <a:buNone/>
        <a:defRPr sz="2200" kern="1200">
          <a:solidFill>
            <a:schemeClr val="tx1"/>
          </a:solidFill>
          <a:latin typeface="+mn-lt"/>
          <a:ea typeface="+mn-ea"/>
          <a:cs typeface="+mn-cs"/>
        </a:defRPr>
      </a:lvl1pPr>
      <a:lvl2pPr marL="285750" indent="-182563" algn="l" defTabSz="914400" rtl="0" eaLnBrk="1" latinLnBrk="0" hangingPunct="1">
        <a:spcBef>
          <a:spcPts val="1200"/>
        </a:spcBef>
        <a:buClr>
          <a:schemeClr val="accent1"/>
        </a:buClr>
        <a:buFont typeface="Arial" pitchFamily="34" charset="0"/>
        <a:buChar char="•"/>
        <a:defRPr sz="2200" kern="1200">
          <a:solidFill>
            <a:schemeClr val="tx1"/>
          </a:solidFill>
          <a:latin typeface="+mn-lt"/>
          <a:ea typeface="+mn-ea"/>
          <a:cs typeface="+mn-cs"/>
        </a:defRPr>
      </a:lvl2pPr>
      <a:lvl3pPr marL="622300" indent="-182563" algn="l" defTabSz="914400" rtl="0" eaLnBrk="1" latinLnBrk="0" hangingPunct="1">
        <a:spcBef>
          <a:spcPts val="600"/>
        </a:spcBef>
        <a:buClr>
          <a:schemeClr val="accent2"/>
        </a:buClr>
        <a:buFont typeface="Arial" pitchFamily="34" charset="0"/>
        <a:buChar char="•"/>
        <a:defRPr sz="2000" kern="1200">
          <a:solidFill>
            <a:schemeClr val="tx1"/>
          </a:solidFill>
          <a:latin typeface="+mn-lt"/>
          <a:ea typeface="+mn-ea"/>
          <a:cs typeface="+mn-cs"/>
        </a:defRPr>
      </a:lvl3pPr>
      <a:lvl4pPr marL="793750" indent="-182563" algn="l" defTabSz="914400" rtl="0" eaLnBrk="1" latinLnBrk="0" hangingPunct="1">
        <a:spcBef>
          <a:spcPts val="600"/>
        </a:spcBef>
        <a:buClr>
          <a:schemeClr val="accent3"/>
        </a:buClr>
        <a:buFont typeface="Arial" pitchFamily="34" charset="0"/>
        <a:buChar char="•"/>
        <a:defRPr sz="1800" kern="1200">
          <a:solidFill>
            <a:schemeClr val="tx1"/>
          </a:solidFill>
          <a:latin typeface="+mn-lt"/>
          <a:ea typeface="+mn-ea"/>
          <a:cs typeface="+mn-cs"/>
        </a:defRPr>
      </a:lvl4pPr>
      <a:lvl5pPr marL="992188" indent="-182563" algn="l" defTabSz="914400" rtl="0" eaLnBrk="1" latinLnBrk="0" hangingPunct="1">
        <a:spcBef>
          <a:spcPts val="600"/>
        </a:spcBef>
        <a:buClr>
          <a:schemeClr val="accent4"/>
        </a:buClr>
        <a:buFont typeface="Arial" pitchFamily="34" charset="0"/>
        <a:buChar char="•"/>
        <a:defRPr sz="1600" kern="1200" baseline="0">
          <a:solidFill>
            <a:schemeClr val="tx1"/>
          </a:solidFill>
          <a:latin typeface="+mn-lt"/>
          <a:ea typeface="+mn-ea"/>
          <a:cs typeface="+mn-cs"/>
        </a:defRPr>
      </a:lvl5pPr>
      <a:lvl6pPr marL="1173163" indent="-182563" algn="l" defTabSz="914400" rtl="0" eaLnBrk="1" latinLnBrk="0" hangingPunct="1">
        <a:spcBef>
          <a:spcPts val="600"/>
        </a:spcBef>
        <a:buClr>
          <a:schemeClr val="accent5"/>
        </a:buClr>
        <a:buFont typeface="Arial" pitchFamily="34" charset="0"/>
        <a:buChar char="•"/>
        <a:defRPr sz="1400" kern="1200" baseline="0">
          <a:solidFill>
            <a:schemeClr val="tx1"/>
          </a:solidFill>
          <a:latin typeface="+mn-lt"/>
          <a:ea typeface="+mn-ea"/>
          <a:cs typeface="+mn-cs"/>
        </a:defRPr>
      </a:lvl6pPr>
      <a:lvl7pPr marL="1354138" indent="-182563" algn="l" defTabSz="914400" rtl="0" eaLnBrk="1" latinLnBrk="0" hangingPunct="1">
        <a:spcBef>
          <a:spcPts val="600"/>
        </a:spcBef>
        <a:buClr>
          <a:schemeClr val="accent1"/>
        </a:buClr>
        <a:buFont typeface="Arial" pitchFamily="34" charset="0"/>
        <a:buChar char="•"/>
        <a:tabLst/>
        <a:defRPr sz="1400" kern="1200">
          <a:solidFill>
            <a:schemeClr val="tx1"/>
          </a:solidFill>
          <a:latin typeface="+mn-lt"/>
          <a:ea typeface="+mn-ea"/>
          <a:cs typeface="+mn-cs"/>
        </a:defRPr>
      </a:lvl7pPr>
      <a:lvl8pPr marL="1544638" indent="-182563" algn="l" defTabSz="914400" rtl="0" eaLnBrk="1" latinLnBrk="0" hangingPunct="1">
        <a:spcBef>
          <a:spcPts val="600"/>
        </a:spcBef>
        <a:buClr>
          <a:schemeClr val="accent2"/>
        </a:buClr>
        <a:buFont typeface="Arial" pitchFamily="34" charset="0"/>
        <a:buChar char="•"/>
        <a:tabLst/>
        <a:defRPr sz="1400" kern="1200">
          <a:solidFill>
            <a:schemeClr val="tx1"/>
          </a:solidFill>
          <a:latin typeface="+mn-lt"/>
          <a:ea typeface="+mn-ea"/>
          <a:cs typeface="+mn-cs"/>
        </a:defRPr>
      </a:lvl8pPr>
      <a:lvl9pPr marL="1717675" indent="-182563" algn="l" defTabSz="914400" rtl="0" eaLnBrk="1" latinLnBrk="0" hangingPunct="1">
        <a:spcBef>
          <a:spcPts val="600"/>
        </a:spcBef>
        <a:buClr>
          <a:schemeClr val="accent3"/>
        </a:buClr>
        <a:buFont typeface="Arial" pitchFamily="34" charset="0"/>
        <a:buChar char="•"/>
        <a:tabLst/>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3.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By Birth Or By Practice</a:t>
            </a:r>
            <a:endParaRPr lang="en-US" sz="5400" dirty="0"/>
          </a:p>
        </p:txBody>
      </p:sp>
      <p:sp>
        <p:nvSpPr>
          <p:cNvPr id="8" name="Subtitle 7"/>
          <p:cNvSpPr>
            <a:spLocks noGrp="1"/>
          </p:cNvSpPr>
          <p:nvPr>
            <p:ph type="subTitle" idx="1"/>
          </p:nvPr>
        </p:nvSpPr>
        <p:spPr>
          <a:xfrm>
            <a:off x="1219200" y="3200400"/>
            <a:ext cx="6461760" cy="1600200"/>
          </a:xfrm>
        </p:spPr>
        <p:txBody>
          <a:bodyPr>
            <a:normAutofit/>
          </a:bodyPr>
          <a:lstStyle/>
          <a:p>
            <a:r>
              <a:rPr lang="en-US" sz="3200" dirty="0" smtClean="0"/>
              <a:t>Are we sinners by birth or are we sinners by practice?</a:t>
            </a:r>
          </a:p>
        </p:txBody>
      </p:sp>
      <p:sp>
        <p:nvSpPr>
          <p:cNvPr id="4" name="Text Placeholder 3"/>
          <p:cNvSpPr>
            <a:spLocks noGrp="1"/>
          </p:cNvSpPr>
          <p:nvPr>
            <p:ph type="body" sz="quarter" idx="13"/>
          </p:nvPr>
        </p:nvSpPr>
        <p:spPr/>
        <p:txBody>
          <a:bodyPr/>
          <a:lstStyle/>
          <a:p>
            <a:r>
              <a:rPr lang="en-US" dirty="0" smtClean="0"/>
              <a:t>Rom. 13:12b-14</a:t>
            </a:r>
            <a:endParaRPr lang="en-US" dirty="0"/>
          </a:p>
        </p:txBody>
      </p:sp>
      <p:sp>
        <p:nvSpPr>
          <p:cNvPr id="9" name="Text Placeholder 8"/>
          <p:cNvSpPr>
            <a:spLocks noGrp="1"/>
          </p:cNvSpPr>
          <p:nvPr>
            <p:ph type="body" sz="quarter" idx="14"/>
          </p:nvPr>
        </p:nvSpPr>
        <p:spPr>
          <a:xfrm>
            <a:off x="1219200" y="4724400"/>
            <a:ext cx="6477000" cy="1371600"/>
          </a:xfrm>
        </p:spPr>
        <p:txBody>
          <a:bodyPr>
            <a:normAutofit/>
          </a:bodyPr>
          <a:lstStyle/>
          <a:p>
            <a:r>
              <a:rPr lang="en-US" sz="3200" dirty="0" smtClean="0"/>
              <a:t>Are we able to turn away from sin or are we unable?</a:t>
            </a:r>
            <a:endParaRPr lang="en-US" sz="3200" dirty="0"/>
          </a:p>
        </p:txBody>
      </p:sp>
    </p:spTree>
    <p:extLst>
      <p:ext uri="{BB962C8B-B14F-4D97-AF65-F5344CB8AC3E}">
        <p14:creationId xmlns:p14="http://schemas.microsoft.com/office/powerpoint/2010/main" val="2297127876"/>
      </p:ext>
    </p:extLst>
  </p:cSld>
  <p:clrMapOvr>
    <a:masterClrMapping/>
  </p:clrMapOvr>
  <mc:AlternateContent xmlns:mc="http://schemas.openxmlformats.org/markup-compatibility/2006" xmlns:p14="http://schemas.microsoft.com/office/powerpoint/2010/main">
    <mc:Choice Requires="p14">
      <p:transition spd="med" p14:dur="700" advTm="86000">
        <p:fade/>
      </p:transition>
    </mc:Choice>
    <mc:Fallback xmlns="">
      <p:transition spd="med" advTm="86000">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828195"/>
      </p:ext>
    </p:extLst>
  </p:cSld>
  <p:clrMapOvr>
    <a:masterClrMapping/>
  </p:clrMapOvr>
  <mc:AlternateContent xmlns:mc="http://schemas.openxmlformats.org/markup-compatibility/2006" xmlns:p14="http://schemas.microsoft.com/office/powerpoint/2010/main">
    <mc:Choice Requires="p14">
      <p:transition spd="med" p14:dur="700" advTm="42000">
        <p:fade/>
      </p:transition>
    </mc:Choice>
    <mc:Fallback xmlns="">
      <p:transition spd="med" advTm="42000">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ope_Pelagius_I.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5200" y="457200"/>
            <a:ext cx="4402632" cy="4802872"/>
          </a:xfrm>
          <a:prstGeom prst="rect">
            <a:avLst/>
          </a:prstGeom>
        </p:spPr>
      </p:pic>
    </p:spTree>
    <p:extLst>
      <p:ext uri="{BB962C8B-B14F-4D97-AF65-F5344CB8AC3E}">
        <p14:creationId xmlns:p14="http://schemas.microsoft.com/office/powerpoint/2010/main" val="36757386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hippo.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932380"/>
            <a:ext cx="4810753" cy="5229754"/>
          </a:xfrm>
          <a:prstGeom prst="rect">
            <a:avLst/>
          </a:prstGeom>
        </p:spPr>
      </p:pic>
      <p:sp>
        <p:nvSpPr>
          <p:cNvPr id="2" name="TextBox 1"/>
          <p:cNvSpPr txBox="1"/>
          <p:nvPr/>
        </p:nvSpPr>
        <p:spPr>
          <a:xfrm>
            <a:off x="609600" y="6096000"/>
            <a:ext cx="2539728" cy="461665"/>
          </a:xfrm>
          <a:prstGeom prst="rect">
            <a:avLst/>
          </a:prstGeom>
          <a:noFill/>
        </p:spPr>
        <p:txBody>
          <a:bodyPr wrap="none" rtlCol="0">
            <a:spAutoFit/>
          </a:bodyPr>
          <a:lstStyle/>
          <a:p>
            <a:r>
              <a:rPr lang="en-US" sz="2400" dirty="0" smtClean="0"/>
              <a:t>Augustine 354-430</a:t>
            </a:r>
            <a:endParaRPr lang="en-US" sz="2400" dirty="0"/>
          </a:p>
        </p:txBody>
      </p:sp>
    </p:spTree>
    <p:extLst>
      <p:ext uri="{BB962C8B-B14F-4D97-AF65-F5344CB8AC3E}">
        <p14:creationId xmlns:p14="http://schemas.microsoft.com/office/powerpoint/2010/main" val="3186135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pic>
        <p:nvPicPr>
          <p:cNvPr id="8" name="Picture 7" descr="church-father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0"/>
            <a:ext cx="9144000" cy="6241508"/>
          </a:xfrm>
          <a:prstGeom prst="rect">
            <a:avLst/>
          </a:prstGeom>
        </p:spPr>
      </p:pic>
    </p:spTree>
    <p:extLst>
      <p:ext uri="{BB962C8B-B14F-4D97-AF65-F5344CB8AC3E}">
        <p14:creationId xmlns:p14="http://schemas.microsoft.com/office/powerpoint/2010/main" val="425839541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838200"/>
            <a:ext cx="7620000" cy="1143000"/>
          </a:xfrm>
        </p:spPr>
        <p:txBody>
          <a:bodyPr/>
          <a:lstStyle/>
          <a:p>
            <a:r>
              <a:rPr lang="en-US" sz="3600" dirty="0" smtClean="0"/>
              <a:t>Church Fathers      After A. D. 100</a:t>
            </a:r>
            <a:endParaRPr lang="en-US" sz="3600" dirty="0"/>
          </a:p>
        </p:txBody>
      </p:sp>
      <p:sp>
        <p:nvSpPr>
          <p:cNvPr id="8" name="Content Placeholder 7"/>
          <p:cNvSpPr>
            <a:spLocks noGrp="1"/>
          </p:cNvSpPr>
          <p:nvPr>
            <p:ph idx="1"/>
          </p:nvPr>
        </p:nvSpPr>
        <p:spPr>
          <a:xfrm>
            <a:off x="381000" y="2514600"/>
            <a:ext cx="7620000" cy="4800600"/>
          </a:xfrm>
        </p:spPr>
        <p:txBody>
          <a:bodyPr>
            <a:normAutofit/>
          </a:bodyPr>
          <a:lstStyle/>
          <a:p>
            <a:pPr marL="515938" indent="-514350">
              <a:buAutoNum type="arabicPeriod"/>
            </a:pPr>
            <a:r>
              <a:rPr lang="en-US" sz="3200" dirty="0" smtClean="0"/>
              <a:t>Rejection of free-will is a view of heretics.</a:t>
            </a:r>
          </a:p>
          <a:p>
            <a:pPr marL="515938" indent="-514350">
              <a:buAutoNum type="arabicPeriod"/>
            </a:pPr>
            <a:r>
              <a:rPr lang="en-US" sz="3200" dirty="0" smtClean="0"/>
              <a:t>Free-will is a gift given by God.</a:t>
            </a:r>
          </a:p>
          <a:p>
            <a:pPr marL="515938" indent="-514350">
              <a:buAutoNum type="arabicPeriod"/>
            </a:pPr>
            <a:r>
              <a:rPr lang="en-US" sz="3200" dirty="0" smtClean="0"/>
              <a:t>Man has free-will because he is made in the image of God and God has free-will.</a:t>
            </a:r>
            <a:endParaRPr lang="en-US" sz="3200" dirty="0"/>
          </a:p>
        </p:txBody>
      </p:sp>
    </p:spTree>
    <p:extLst>
      <p:ext uri="{BB962C8B-B14F-4D97-AF65-F5344CB8AC3E}">
        <p14:creationId xmlns:p14="http://schemas.microsoft.com/office/powerpoint/2010/main" val="86325472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67493.jpg"/>
          <p:cNvPicPr>
            <a:picLocks noGrp="1" noChangeAspect="1"/>
          </p:cNvPicPr>
          <p:nvPr>
            <p:ph idx="1"/>
          </p:nvPr>
        </p:nvPicPr>
        <p:blipFill>
          <a:blip r:embed="rId2">
            <a:extLst>
              <a:ext uri="{28A0092B-C50C-407E-A947-70E740481C1C}">
                <a14:useLocalDpi xmlns:a14="http://schemas.microsoft.com/office/drawing/2010/main" val="0"/>
              </a:ext>
            </a:extLst>
          </a:blip>
          <a:srcRect l="5442" r="5442"/>
          <a:stretch>
            <a:fillRect/>
          </a:stretch>
        </p:blipFill>
        <p:spPr>
          <a:xfrm>
            <a:off x="609600" y="990600"/>
            <a:ext cx="7620000" cy="4800600"/>
          </a:xfrm>
        </p:spPr>
      </p:pic>
    </p:spTree>
    <p:extLst>
      <p:ext uri="{BB962C8B-B14F-4D97-AF65-F5344CB8AC3E}">
        <p14:creationId xmlns:p14="http://schemas.microsoft.com/office/powerpoint/2010/main" val="409886764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67497.jpg"/>
          <p:cNvPicPr>
            <a:picLocks noGrp="1" noChangeAspect="1"/>
          </p:cNvPicPr>
          <p:nvPr>
            <p:ph idx="1"/>
          </p:nvPr>
        </p:nvPicPr>
        <p:blipFill>
          <a:blip r:embed="rId2">
            <a:extLst>
              <a:ext uri="{28A0092B-C50C-407E-A947-70E740481C1C}">
                <a14:useLocalDpi xmlns:a14="http://schemas.microsoft.com/office/drawing/2010/main" val="0"/>
              </a:ext>
            </a:extLst>
          </a:blip>
          <a:srcRect l="5442" r="5442"/>
          <a:stretch>
            <a:fillRect/>
          </a:stretch>
        </p:blipFill>
        <p:spPr>
          <a:xfrm>
            <a:off x="457200" y="914400"/>
            <a:ext cx="7620000" cy="4800600"/>
          </a:xfrm>
        </p:spPr>
      </p:pic>
    </p:spTree>
    <p:extLst>
      <p:ext uri="{BB962C8B-B14F-4D97-AF65-F5344CB8AC3E}">
        <p14:creationId xmlns:p14="http://schemas.microsoft.com/office/powerpoint/2010/main" val="11646162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smtClean="0"/>
              <a:t>Five Points of Disagreement</a:t>
            </a:r>
            <a:endParaRPr lang="en-US" sz="3200" dirty="0"/>
          </a:p>
        </p:txBody>
      </p:sp>
      <p:sp>
        <p:nvSpPr>
          <p:cNvPr id="8" name="Content Placeholder 7"/>
          <p:cNvSpPr>
            <a:spLocks noGrp="1"/>
          </p:cNvSpPr>
          <p:nvPr>
            <p:ph sz="half" idx="1"/>
          </p:nvPr>
        </p:nvSpPr>
        <p:spPr/>
        <p:txBody>
          <a:bodyPr/>
          <a:lstStyle/>
          <a:p>
            <a:r>
              <a:rPr lang="en-US" dirty="0" smtClean="0"/>
              <a:t>Arminius/</a:t>
            </a:r>
            <a:r>
              <a:rPr lang="en-US" dirty="0" err="1" smtClean="0"/>
              <a:t>Remonstrants</a:t>
            </a:r>
            <a:endParaRPr lang="en-US" dirty="0" smtClean="0"/>
          </a:p>
          <a:p>
            <a:endParaRPr lang="en-US" dirty="0" smtClean="0"/>
          </a:p>
          <a:p>
            <a:r>
              <a:rPr lang="en-US" sz="2400" dirty="0" smtClean="0"/>
              <a:t>*Predestination conditional</a:t>
            </a:r>
          </a:p>
          <a:p>
            <a:r>
              <a:rPr lang="en-US" sz="2400" dirty="0" smtClean="0"/>
              <a:t>*Atonement universal</a:t>
            </a:r>
          </a:p>
          <a:p>
            <a:r>
              <a:rPr lang="en-US" sz="2400" dirty="0" smtClean="0"/>
              <a:t>*Man cannot exercise faith</a:t>
            </a:r>
          </a:p>
          <a:p>
            <a:r>
              <a:rPr lang="en-US" sz="2400" dirty="0" smtClean="0"/>
              <a:t>*Grace of God regeneration</a:t>
            </a:r>
          </a:p>
          <a:p>
            <a:r>
              <a:rPr lang="en-US" sz="2400" dirty="0" smtClean="0"/>
              <a:t>*Believers able to resist,       not beyond falling away</a:t>
            </a:r>
            <a:endParaRPr lang="en-US" sz="2400" dirty="0"/>
          </a:p>
        </p:txBody>
      </p:sp>
      <p:sp>
        <p:nvSpPr>
          <p:cNvPr id="9" name="Content Placeholder 8"/>
          <p:cNvSpPr>
            <a:spLocks noGrp="1"/>
          </p:cNvSpPr>
          <p:nvPr>
            <p:ph sz="half" idx="2"/>
          </p:nvPr>
        </p:nvSpPr>
        <p:spPr/>
        <p:txBody>
          <a:bodyPr/>
          <a:lstStyle/>
          <a:p>
            <a:r>
              <a:rPr lang="en-US" dirty="0" smtClean="0"/>
              <a:t>Calvin</a:t>
            </a:r>
          </a:p>
          <a:p>
            <a:endParaRPr lang="en-US" dirty="0"/>
          </a:p>
          <a:p>
            <a:r>
              <a:rPr lang="en-US" sz="2400" dirty="0" smtClean="0"/>
              <a:t>*Total depravity</a:t>
            </a:r>
          </a:p>
          <a:p>
            <a:r>
              <a:rPr lang="en-US" sz="2400" dirty="0" smtClean="0"/>
              <a:t>*Unconditional election</a:t>
            </a:r>
          </a:p>
          <a:p>
            <a:r>
              <a:rPr lang="en-US" sz="2400" dirty="0" smtClean="0"/>
              <a:t>*Limited Atonement</a:t>
            </a:r>
          </a:p>
          <a:p>
            <a:r>
              <a:rPr lang="en-US" sz="2400" dirty="0" smtClean="0"/>
              <a:t>*Irresistible grace</a:t>
            </a:r>
          </a:p>
          <a:p>
            <a:r>
              <a:rPr lang="en-US" sz="2400" dirty="0" smtClean="0"/>
              <a:t>*Perseverance of saints</a:t>
            </a:r>
            <a:endParaRPr lang="en-US" sz="2400" dirty="0"/>
          </a:p>
        </p:txBody>
      </p:sp>
    </p:spTree>
    <p:extLst>
      <p:ext uri="{BB962C8B-B14F-4D97-AF65-F5344CB8AC3E}">
        <p14:creationId xmlns:p14="http://schemas.microsoft.com/office/powerpoint/2010/main" val="36701580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7772400" cy="868680"/>
          </a:xfrm>
        </p:spPr>
        <p:txBody>
          <a:bodyPr/>
          <a:lstStyle/>
          <a:p>
            <a:r>
              <a:rPr lang="en-US" sz="3200" dirty="0" err="1" smtClean="0"/>
              <a:t>Pelegias</a:t>
            </a:r>
            <a:r>
              <a:rPr lang="en-US" sz="3200" dirty="0" smtClean="0"/>
              <a:t>   . . . . . . . . . . . . . . . . . . . . . . . . . . . .   Augustine                                    </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1759183"/>
              </p:ext>
            </p:extLst>
          </p:nvPr>
        </p:nvGraphicFramePr>
        <p:xfrm>
          <a:off x="457200" y="1905000"/>
          <a:ext cx="76200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8" name="Straight Arrow Connector 7"/>
          <p:cNvCxnSpPr/>
          <p:nvPr/>
        </p:nvCxnSpPr>
        <p:spPr>
          <a:xfrm>
            <a:off x="7162800" y="1143000"/>
            <a:ext cx="0" cy="2362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6553200" y="4038600"/>
            <a:ext cx="1314933" cy="646331"/>
          </a:xfrm>
          <a:prstGeom prst="rect">
            <a:avLst/>
          </a:prstGeom>
          <a:noFill/>
        </p:spPr>
        <p:txBody>
          <a:bodyPr wrap="none" rtlCol="0">
            <a:spAutoFit/>
          </a:bodyPr>
          <a:lstStyle/>
          <a:p>
            <a:r>
              <a:rPr lang="en-US" sz="3600" dirty="0" smtClean="0"/>
              <a:t>Calvin</a:t>
            </a:r>
            <a:endParaRPr lang="en-US" sz="3600" dirty="0"/>
          </a:p>
        </p:txBody>
      </p:sp>
      <p:sp>
        <p:nvSpPr>
          <p:cNvPr id="10" name="TextBox 9"/>
          <p:cNvSpPr txBox="1"/>
          <p:nvPr/>
        </p:nvSpPr>
        <p:spPr>
          <a:xfrm>
            <a:off x="1828800" y="4114800"/>
            <a:ext cx="1673054" cy="584776"/>
          </a:xfrm>
          <a:prstGeom prst="rect">
            <a:avLst/>
          </a:prstGeom>
          <a:noFill/>
        </p:spPr>
        <p:txBody>
          <a:bodyPr wrap="none" rtlCol="0">
            <a:spAutoFit/>
          </a:bodyPr>
          <a:lstStyle/>
          <a:p>
            <a:r>
              <a:rPr lang="en-US" sz="3200" dirty="0" smtClean="0"/>
              <a:t>Arminius</a:t>
            </a:r>
            <a:endParaRPr lang="en-US" sz="3200" dirty="0"/>
          </a:p>
        </p:txBody>
      </p:sp>
      <p:sp>
        <p:nvSpPr>
          <p:cNvPr id="11" name="Oval 10"/>
          <p:cNvSpPr/>
          <p:nvPr/>
        </p:nvSpPr>
        <p:spPr>
          <a:xfrm>
            <a:off x="4267200" y="3657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Diamond 11"/>
          <p:cNvSpPr/>
          <p:nvPr/>
        </p:nvSpPr>
        <p:spPr>
          <a:xfrm>
            <a:off x="6248400" y="4876800"/>
            <a:ext cx="228600" cy="228600"/>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gular Pentagon 12"/>
          <p:cNvSpPr/>
          <p:nvPr/>
        </p:nvSpPr>
        <p:spPr>
          <a:xfrm>
            <a:off x="6858000" y="5410200"/>
            <a:ext cx="152400" cy="152400"/>
          </a:xfrm>
          <a:prstGeom prst="pent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3"/>
          <p:cNvSpPr/>
          <p:nvPr/>
        </p:nvSpPr>
        <p:spPr>
          <a:xfrm>
            <a:off x="5181600" y="4343400"/>
            <a:ext cx="381000" cy="3048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ounded Rectangle 14"/>
          <p:cNvSpPr/>
          <p:nvPr/>
        </p:nvSpPr>
        <p:spPr>
          <a:xfrm>
            <a:off x="6019800" y="3048000"/>
            <a:ext cx="381000" cy="304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Snip Same Side Corner Rectangle 15"/>
          <p:cNvSpPr/>
          <p:nvPr/>
        </p:nvSpPr>
        <p:spPr>
          <a:xfrm>
            <a:off x="3962400" y="4953000"/>
            <a:ext cx="609600" cy="457200"/>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Plaque 2"/>
          <p:cNvSpPr/>
          <p:nvPr/>
        </p:nvSpPr>
        <p:spPr>
          <a:xfrm>
            <a:off x="2743200" y="3733800"/>
            <a:ext cx="304800" cy="304800"/>
          </a:xfrm>
          <a:prstGeom prst="plaqu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5962320"/>
      </p:ext>
    </p:extLst>
  </p:cSld>
  <p:clrMapOvr>
    <a:masterClrMapping/>
  </p:clrMapOvr>
  <mc:AlternateContent xmlns:mc="http://schemas.openxmlformats.org/markup-compatibility/2006" xmlns:p14="http://schemas.microsoft.com/office/powerpoint/2010/main">
    <mc:Choice Requires="p14">
      <p:transition spd="slow" p14:dur="1300" advTm="65000">
        <p14:pan dir="u"/>
      </p:transition>
    </mc:Choice>
    <mc:Fallback xmlns="">
      <p:transition spd="slow" advTm="6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000"/>
                                  </p:stCondLst>
                                  <p:childTnLst>
                                    <p:set>
                                      <p:cBhvr>
                                        <p:cTn id="11" dur="1" fill="hold">
                                          <p:stCondLst>
                                            <p:cond delay="0"/>
                                          </p:stCondLst>
                                        </p:cTn>
                                        <p:tgtEl>
                                          <p:spTgt spid="4">
                                            <p:graphicEl>
                                              <a:dgm id="{03710C97-86E0-8030-BC78-FABF80E3FF00}"/>
                                            </p:graphicEl>
                                          </p:spTgt>
                                        </p:tgtEl>
                                        <p:attrNameLst>
                                          <p:attrName>style.visibility</p:attrName>
                                        </p:attrNameLst>
                                      </p:cBhvr>
                                      <p:to>
                                        <p:strVal val="visible"/>
                                      </p:to>
                                    </p:set>
                                    <p:animEffect transition="in" filter="fade">
                                      <p:cBhvr>
                                        <p:cTn id="12" dur="500"/>
                                        <p:tgtEl>
                                          <p:spTgt spid="4">
                                            <p:graphicEl>
                                              <a:dgm id="{03710C97-86E0-8030-BC78-FABF80E3FF00}"/>
                                            </p:graphicEl>
                                          </p:spTgt>
                                        </p:tgtEl>
                                      </p:cBhvr>
                                    </p:animEffect>
                                  </p:childTnLst>
                                </p:cTn>
                              </p:par>
                              <p:par>
                                <p:cTn id="13" presetID="10" presetClass="entr" presetSubtype="0" fill="hold" grpId="0" nodeType="withEffect">
                                  <p:stCondLst>
                                    <p:cond delay="1000"/>
                                  </p:stCondLst>
                                  <p:childTnLst>
                                    <p:set>
                                      <p:cBhvr>
                                        <p:cTn id="14" dur="1" fill="hold">
                                          <p:stCondLst>
                                            <p:cond delay="0"/>
                                          </p:stCondLst>
                                        </p:cTn>
                                        <p:tgtEl>
                                          <p:spTgt spid="4">
                                            <p:graphicEl>
                                              <a:dgm id="{03710C97-86E0-8030-BC78-FABF80E3FF00}"/>
                                            </p:graphicEl>
                                          </p:spTgt>
                                        </p:tgtEl>
                                        <p:attrNameLst>
                                          <p:attrName>style.visibility</p:attrName>
                                        </p:attrNameLst>
                                      </p:cBhvr>
                                      <p:to>
                                        <p:strVal val="visible"/>
                                      </p:to>
                                    </p:set>
                                    <p:animEffect transition="in" filter="fade">
                                      <p:cBhvr>
                                        <p:cTn id="15" dur="500"/>
                                        <p:tgtEl>
                                          <p:spTgt spid="4">
                                            <p:graphicEl>
                                              <a:dgm id="{03710C97-86E0-8030-BC78-FABF80E3FF00}"/>
                                            </p:graphicEl>
                                          </p:spTgt>
                                        </p:tgtEl>
                                      </p:cBhvr>
                                    </p:animEffect>
                                  </p:childTnLst>
                                </p:cTn>
                              </p:par>
                              <p:par>
                                <p:cTn id="16" presetID="10" presetClass="entr" presetSubtype="0" fill="hold" grpId="0" nodeType="withEffect">
                                  <p:stCondLst>
                                    <p:cond delay="1000"/>
                                  </p:stCondLst>
                                  <p:childTnLst>
                                    <p:set>
                                      <p:cBhvr>
                                        <p:cTn id="17" dur="1" fill="hold">
                                          <p:stCondLst>
                                            <p:cond delay="0"/>
                                          </p:stCondLst>
                                        </p:cTn>
                                        <p:tgtEl>
                                          <p:spTgt spid="4">
                                            <p:graphicEl>
                                              <a:dgm id="{03710C97-86E0-8030-BC78-FABF80E3FF00}"/>
                                            </p:graphicEl>
                                          </p:spTgt>
                                        </p:tgtEl>
                                        <p:attrNameLst>
                                          <p:attrName>style.visibility</p:attrName>
                                        </p:attrNameLst>
                                      </p:cBhvr>
                                      <p:to>
                                        <p:strVal val="visible"/>
                                      </p:to>
                                    </p:set>
                                    <p:animEffect transition="in" filter="fade">
                                      <p:cBhvr>
                                        <p:cTn id="18" dur="500"/>
                                        <p:tgtEl>
                                          <p:spTgt spid="4">
                                            <p:graphicEl>
                                              <a:dgm id="{03710C97-86E0-8030-BC78-FABF80E3FF00}"/>
                                            </p:graphicEl>
                                          </p:spTgt>
                                        </p:tgtEl>
                                      </p:cBhvr>
                                    </p:animEffect>
                                  </p:childTnLst>
                                </p:cTn>
                              </p:par>
                              <p:par>
                                <p:cTn id="19" presetID="10" presetClass="entr" presetSubtype="0" fill="hold" grpId="0" nodeType="withEffect">
                                  <p:stCondLst>
                                    <p:cond delay="1000"/>
                                  </p:stCondLst>
                                  <p:childTnLst>
                                    <p:set>
                                      <p:cBhvr>
                                        <p:cTn id="20" dur="1" fill="hold">
                                          <p:stCondLst>
                                            <p:cond delay="0"/>
                                          </p:stCondLst>
                                        </p:cTn>
                                        <p:tgtEl>
                                          <p:spTgt spid="4">
                                            <p:graphicEl>
                                              <a:dgm id="{03710C97-86E0-8030-BC78-FABF80E3FF00}"/>
                                            </p:graphicEl>
                                          </p:spTgt>
                                        </p:tgtEl>
                                        <p:attrNameLst>
                                          <p:attrName>style.visibility</p:attrName>
                                        </p:attrNameLst>
                                      </p:cBhvr>
                                      <p:to>
                                        <p:strVal val="visible"/>
                                      </p:to>
                                    </p:set>
                                    <p:animEffect transition="in" filter="fade">
                                      <p:cBhvr>
                                        <p:cTn id="21" dur="500"/>
                                        <p:tgtEl>
                                          <p:spTgt spid="4">
                                            <p:graphicEl>
                                              <a:dgm id="{03710C97-86E0-8030-BC78-FABF80E3FF00}"/>
                                            </p:graphicEl>
                                          </p:spTgt>
                                        </p:tgtEl>
                                      </p:cBhvr>
                                    </p:animEffect>
                                  </p:childTnLst>
                                </p:cTn>
                              </p:par>
                              <p:par>
                                <p:cTn id="22" presetID="10" presetClass="entr" presetSubtype="0" fill="hold" grpId="0" nodeType="withEffect">
                                  <p:stCondLst>
                                    <p:cond delay="1000"/>
                                  </p:stCondLst>
                                  <p:childTnLst>
                                    <p:set>
                                      <p:cBhvr>
                                        <p:cTn id="23" dur="1" fill="hold">
                                          <p:stCondLst>
                                            <p:cond delay="0"/>
                                          </p:stCondLst>
                                        </p:cTn>
                                        <p:tgtEl>
                                          <p:spTgt spid="4">
                                            <p:graphicEl>
                                              <a:dgm id="{03710C97-86E0-8030-BC78-FABF80E3FF00}"/>
                                            </p:graphicEl>
                                          </p:spTgt>
                                        </p:tgtEl>
                                        <p:attrNameLst>
                                          <p:attrName>style.visibility</p:attrName>
                                        </p:attrNameLst>
                                      </p:cBhvr>
                                      <p:to>
                                        <p:strVal val="visible"/>
                                      </p:to>
                                    </p:set>
                                    <p:animEffect transition="in" filter="fade">
                                      <p:cBhvr>
                                        <p:cTn id="24" dur="500"/>
                                        <p:tgtEl>
                                          <p:spTgt spid="4">
                                            <p:graphicEl>
                                              <a:dgm id="{03710C97-86E0-8030-BC78-FABF80E3FF00}"/>
                                            </p:graphicEl>
                                          </p:spTgt>
                                        </p:tgtEl>
                                      </p:cBhvr>
                                    </p:animEffect>
                                  </p:childTnLst>
                                </p:cTn>
                              </p:par>
                              <p:par>
                                <p:cTn id="25" presetID="10" presetClass="entr" presetSubtype="0" fill="hold" grpId="0" nodeType="withEffect">
                                  <p:stCondLst>
                                    <p:cond delay="1000"/>
                                  </p:stCondLst>
                                  <p:childTnLst>
                                    <p:set>
                                      <p:cBhvr>
                                        <p:cTn id="26" dur="1" fill="hold">
                                          <p:stCondLst>
                                            <p:cond delay="0"/>
                                          </p:stCondLst>
                                        </p:cTn>
                                        <p:tgtEl>
                                          <p:spTgt spid="4">
                                            <p:graphicEl>
                                              <a:dgm id="{03710C97-86E0-8030-BC78-FABF80E3FF00}"/>
                                            </p:graphicEl>
                                          </p:spTgt>
                                        </p:tgtEl>
                                        <p:attrNameLst>
                                          <p:attrName>style.visibility</p:attrName>
                                        </p:attrNameLst>
                                      </p:cBhvr>
                                      <p:to>
                                        <p:strVal val="visible"/>
                                      </p:to>
                                    </p:set>
                                    <p:animEffect transition="in" filter="fade">
                                      <p:cBhvr>
                                        <p:cTn id="27" dur="500"/>
                                        <p:tgtEl>
                                          <p:spTgt spid="4">
                                            <p:graphicEl>
                                              <a:dgm id="{03710C97-86E0-8030-BC78-FABF80E3FF00}"/>
                                            </p:graphicEl>
                                          </p:spTgt>
                                        </p:tgtEl>
                                      </p:cBhvr>
                                    </p:animEffect>
                                  </p:childTnLst>
                                </p:cTn>
                              </p:par>
                              <p:par>
                                <p:cTn id="28" presetID="10" presetClass="entr" presetSubtype="0" fill="hold" grpId="0" nodeType="withEffect">
                                  <p:stCondLst>
                                    <p:cond delay="1000"/>
                                  </p:stCondLst>
                                  <p:childTnLst>
                                    <p:set>
                                      <p:cBhvr>
                                        <p:cTn id="29" dur="1" fill="hold">
                                          <p:stCondLst>
                                            <p:cond delay="0"/>
                                          </p:stCondLst>
                                        </p:cTn>
                                        <p:tgtEl>
                                          <p:spTgt spid="4">
                                            <p:graphicEl>
                                              <a:dgm id="{03710C97-86E0-8030-BC78-FABF80E3FF00}"/>
                                            </p:graphicEl>
                                          </p:spTgt>
                                        </p:tgtEl>
                                        <p:attrNameLst>
                                          <p:attrName>style.visibility</p:attrName>
                                        </p:attrNameLst>
                                      </p:cBhvr>
                                      <p:to>
                                        <p:strVal val="visible"/>
                                      </p:to>
                                    </p:set>
                                    <p:animEffect transition="in" filter="fade">
                                      <p:cBhvr>
                                        <p:cTn id="30" dur="500"/>
                                        <p:tgtEl>
                                          <p:spTgt spid="4">
                                            <p:graphicEl>
                                              <a:dgm id="{03710C97-86E0-8030-BC78-FABF80E3FF0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uiExpand="1">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t Is All Too Much by Peter Walsh">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 Is All Too Much by Peter Walsh.potx</Template>
  <TotalTime>1221</TotalTime>
  <Words>646</Words>
  <Application>Microsoft Macintosh PowerPoint</Application>
  <PresentationFormat>On-screen Show (4:3)</PresentationFormat>
  <Paragraphs>54</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It Is All Too Much by Peter Walsh</vt:lpstr>
      <vt:lpstr>By Birth Or By Practice</vt:lpstr>
      <vt:lpstr>PowerPoint Presentation</vt:lpstr>
      <vt:lpstr>PowerPoint Presentation</vt:lpstr>
      <vt:lpstr>PowerPoint Presentation</vt:lpstr>
      <vt:lpstr>Church Fathers      After A. D. 100</vt:lpstr>
      <vt:lpstr>PowerPoint Presentation</vt:lpstr>
      <vt:lpstr>PowerPoint Presentation</vt:lpstr>
      <vt:lpstr>Five Points of Disagreement</vt:lpstr>
      <vt:lpstr>Pelegias   . . . . . . . . . . . . . . . . . . . . . . . . . . . .   Augustine                                    </vt:lpstr>
      <vt:lpstr>PowerPoint Presentation</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All Too Much</dc:title>
  <dc:subject/>
  <dc:creator/>
  <cp:keywords/>
  <dc:description/>
  <cp:lastModifiedBy>Microsoft Office User</cp:lastModifiedBy>
  <cp:revision>72</cp:revision>
  <dcterms:created xsi:type="dcterms:W3CDTF">2010-05-18T20:31:16Z</dcterms:created>
  <dcterms:modified xsi:type="dcterms:W3CDTF">2019-06-01T16:42:43Z</dcterms:modified>
  <cp:category/>
</cp:coreProperties>
</file>