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5" r:id="rId2"/>
    <p:sldId id="260" r:id="rId3"/>
    <p:sldId id="262" r:id="rId4"/>
    <p:sldId id="267" r:id="rId5"/>
    <p:sldId id="266" r:id="rId6"/>
    <p:sldId id="268" r:id="rId7"/>
    <p:sldId id="269" r:id="rId8"/>
    <p:sldId id="270" r:id="rId9"/>
    <p:sldId id="271" r:id="rId10"/>
    <p:sldId id="273" r:id="rId11"/>
    <p:sldId id="274"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63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4833937" y="2303859"/>
            <a:ext cx="14716126" cy="4643438"/>
          </a:xfrm>
          <a:prstGeom prst="rect">
            <a:avLst/>
          </a:prstGeom>
        </p:spPr>
        <p:txBody>
          <a:bodyPr anchor="b"/>
          <a:lstStyle/>
          <a:p>
            <a:r>
              <a:t>Title Text</a:t>
            </a:r>
          </a:p>
        </p:txBody>
      </p:sp>
      <p:sp>
        <p:nvSpPr>
          <p:cNvPr id="12" name="Shape 12"/>
          <p:cNvSpPr>
            <a:spLocks noGrp="1"/>
          </p:cNvSpPr>
          <p:nvPr>
            <p:ph type="body" sz="quarter" idx="1"/>
          </p:nvPr>
        </p:nvSpPr>
        <p:spPr>
          <a:xfrm>
            <a:off x="4833937" y="7072312"/>
            <a:ext cx="14716126" cy="1589485"/>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vl1pPr>
          </a:lstStyle>
          <a:p>
            <a:r>
              <a:t>–Johnny Appleseed</a:t>
            </a:r>
          </a:p>
        </p:txBody>
      </p:sp>
      <p:sp>
        <p:nvSpPr>
          <p:cNvPr id="94" name="Shape 94"/>
          <p:cNvSpPr>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4833937" y="9447609"/>
            <a:ext cx="14716126" cy="2000251"/>
          </a:xfrm>
          <a:prstGeom prst="rect">
            <a:avLst/>
          </a:prstGeom>
        </p:spPr>
        <p:txBody>
          <a:bodyPr anchor="b"/>
          <a:lstStyle/>
          <a:p>
            <a:r>
              <a:t>Title Text</a:t>
            </a:r>
          </a:p>
        </p:txBody>
      </p:sp>
      <p:sp>
        <p:nvSpPr>
          <p:cNvPr id="22" name="Shape 22"/>
          <p:cNvSpPr>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4833937" y="4536281"/>
            <a:ext cx="14716126" cy="4643438"/>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4387453" y="892968"/>
            <a:ext cx="7500938" cy="5607845"/>
          </a:xfrm>
          <a:prstGeom prst="rect">
            <a:avLst/>
          </a:prstGeom>
        </p:spPr>
        <p:txBody>
          <a:bodyPr anchor="b"/>
          <a:lstStyle>
            <a:lvl1pPr>
              <a:defRPr sz="8400"/>
            </a:lvl1pPr>
          </a:lstStyle>
          <a:p>
            <a:r>
              <a:t>Title Text</a:t>
            </a:r>
          </a:p>
        </p:txBody>
      </p:sp>
      <p:sp>
        <p:nvSpPr>
          <p:cNvPr id="40" name="Shape 40"/>
          <p:cNvSpPr>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4387453" y="1785937"/>
            <a:ext cx="15609094" cy="101441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387453" y="625078"/>
            <a:ext cx="15609094" cy="3036094"/>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ctr">
            <a:normAutofit/>
          </a:bodyPr>
          <a:lstStyle/>
          <a:p>
            <a:r>
              <a:t>Title Text</a:t>
            </a:r>
          </a:p>
        </p:txBody>
      </p:sp>
      <p:sp>
        <p:nvSpPr>
          <p:cNvPr id="3" name="Shape 3"/>
          <p:cNvSpPr>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180082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9" name="Shape 129"/>
          <p:cNvSpPr>
            <a:spLocks noGrp="1"/>
          </p:cNvSpPr>
          <p:nvPr>
            <p:ph type="ctrTitle"/>
          </p:nvPr>
        </p:nvSpPr>
        <p:spPr>
          <a:xfrm>
            <a:off x="657561" y="10275750"/>
            <a:ext cx="7009332" cy="1589486"/>
          </a:xfrm>
          <a:prstGeom prst="rect">
            <a:avLst/>
          </a:prstGeom>
        </p:spPr>
        <p:txBody>
          <a:bodyPr anchor="ctr">
            <a:normAutofit/>
          </a:bodyPr>
          <a:lstStyle>
            <a:lvl1pPr algn="l">
              <a:defRPr sz="4800" spc="240">
                <a:solidFill>
                  <a:srgbClr val="FFFFFF"/>
                </a:solidFill>
                <a:latin typeface="Oswald SemiBold"/>
                <a:ea typeface="Oswald SemiBold"/>
                <a:cs typeface="Oswald SemiBold"/>
                <a:sym typeface="Oswald SemiBold"/>
              </a:defRPr>
            </a:lvl1pPr>
          </a:lstStyle>
          <a:p>
            <a:r>
              <a:rPr lang="en-US" dirty="0">
                <a:latin typeface="Arial" panose="020B0604020202020204" pitchFamily="34" charset="0"/>
                <a:cs typeface="Arial" panose="020B0604020202020204" pitchFamily="34" charset="0"/>
              </a:rPr>
              <a:t>Galatians 2:20 NASB</a:t>
            </a:r>
            <a:endParaRPr dirty="0">
              <a:latin typeface="Arial" panose="020B0604020202020204" pitchFamily="34" charset="0"/>
              <a:cs typeface="Arial" panose="020B0604020202020204" pitchFamily="34" charset="0"/>
            </a:endParaRPr>
          </a:p>
        </p:txBody>
      </p:sp>
      <p:sp>
        <p:nvSpPr>
          <p:cNvPr id="130" name="Shape 130"/>
          <p:cNvSpPr>
            <a:spLocks noGrp="1"/>
          </p:cNvSpPr>
          <p:nvPr>
            <p:ph type="subTitle" idx="1"/>
          </p:nvPr>
        </p:nvSpPr>
        <p:spPr>
          <a:xfrm>
            <a:off x="657561" y="1379152"/>
            <a:ext cx="13147309" cy="8900375"/>
          </a:xfrm>
          <a:prstGeom prst="rect">
            <a:avLst/>
          </a:prstGeom>
        </p:spPr>
        <p:txBody>
          <a:bodyPr>
            <a:noAutofit/>
          </a:bodyPr>
          <a:lstStyle>
            <a:lvl1pPr algn="l">
              <a:lnSpc>
                <a:spcPct val="150000"/>
              </a:lnSpc>
              <a:defRPr sz="7200">
                <a:solidFill>
                  <a:srgbClr val="FFFFFF"/>
                </a:solidFill>
                <a:latin typeface="Oswald Regular"/>
                <a:ea typeface="Oswald Regular"/>
                <a:cs typeface="Oswald Regular"/>
                <a:sym typeface="Oswald Regular"/>
              </a:defRPr>
            </a:lvl1pPr>
          </a:lstStyle>
          <a:p>
            <a:r>
              <a:rPr lang="en-US" sz="6100" dirty="0">
                <a:latin typeface="Arial" panose="020B0604020202020204" pitchFamily="34" charset="0"/>
                <a:cs typeface="Arial" panose="020B0604020202020204" pitchFamily="34" charset="0"/>
              </a:rPr>
              <a:t>“I have been crucified with Christ; and it is no longer I who live, but Christ lives in me; and the life which I now live in the flesh I live by faith in the Son of God, who loved me and gave Himself up for me.”</a:t>
            </a:r>
            <a:endParaRPr sz="6100" dirty="0">
              <a:latin typeface="Arial" panose="020B0604020202020204" pitchFamily="34" charset="0"/>
              <a:cs typeface="Arial" panose="020B0604020202020204" pitchFamily="34" charset="0"/>
            </a:endParaRPr>
          </a:p>
        </p:txBody>
      </p:sp>
      <p:sp>
        <p:nvSpPr>
          <p:cNvPr id="4" name="Text Placeholder 7">
            <a:extLst>
              <a:ext uri="{FF2B5EF4-FFF2-40B4-BE49-F238E27FC236}">
                <a16:creationId xmlns:a16="http://schemas.microsoft.com/office/drawing/2014/main" id="{3C2D2687-B501-4A1C-B322-4313333A3363}"/>
              </a:ext>
            </a:extLst>
          </p:cNvPr>
          <p:cNvSpPr txBox="1">
            <a:spLocks/>
          </p:cNvSpPr>
          <p:nvPr/>
        </p:nvSpPr>
        <p:spPr>
          <a:xfrm>
            <a:off x="14218667" y="1601744"/>
            <a:ext cx="10575636" cy="400572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fontScale="92500"/>
          </a:bodyPr>
          <a:lstStyle>
            <a:lvl1pPr marL="0" marR="0" indent="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uLnTx/>
              <a:uFillTx/>
              <a:latin typeface="Helvetica Light"/>
              <a:sym typeface="Helvetica Light"/>
            </a:endParaRPr>
          </a:p>
          <a:p>
            <a:pPr marL="0" marR="0" lvl="0" indent="0" algn="ctr" defTabSz="821531" rtl="0" eaLnBrk="1" fontAlgn="auto" latinLnBrk="0" hangingPunct="1">
              <a:lnSpc>
                <a:spcPct val="100000"/>
              </a:lnSpc>
              <a:spcBef>
                <a:spcPts val="0"/>
              </a:spcBef>
              <a:spcAft>
                <a:spcPts val="0"/>
              </a:spcAft>
              <a:buClrTx/>
              <a:buSzTx/>
              <a:buFontTx/>
              <a:buNone/>
              <a:tabLst/>
              <a:defRPr/>
            </a:pPr>
            <a:r>
              <a:rPr kumimoji="0" lang="en-US" sz="20000" b="0" i="0" u="none" strike="noStrike" kern="0" cap="none" spc="100" normalizeH="0" baseline="0" noProof="0" dirty="0">
                <a:ln>
                  <a:noFill/>
                </a:ln>
                <a:solidFill>
                  <a:srgbClr val="FFFFFF"/>
                </a:solidFill>
                <a:effectLst>
                  <a:outerShdw blurRad="38100" dist="38100" dir="2700000" algn="tl">
                    <a:srgbClr val="000000">
                      <a:alpha val="43137"/>
                    </a:srgbClr>
                  </a:outerShdw>
                </a:effectLst>
                <a:uLnTx/>
                <a:uFillTx/>
                <a:latin typeface="Marguerite" pitchFamily="2" charset="0"/>
                <a:sym typeface="Helvetica Light"/>
              </a:rPr>
              <a:t>Worth ?</a:t>
            </a:r>
          </a:p>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000000"/>
              </a:solidFill>
              <a:effectLst/>
              <a:uLnTx/>
              <a:uFillTx/>
              <a:latin typeface="Helvetica Light"/>
              <a:sym typeface="Helvetica Light"/>
            </a:endParaRPr>
          </a:p>
        </p:txBody>
      </p:sp>
      <p:sp>
        <p:nvSpPr>
          <p:cNvPr id="5" name="TextBox 4">
            <a:extLst>
              <a:ext uri="{FF2B5EF4-FFF2-40B4-BE49-F238E27FC236}">
                <a16:creationId xmlns:a16="http://schemas.microsoft.com/office/drawing/2014/main" id="{C4A2DACA-A5D2-4276-8AEF-B98A342A01A9}"/>
              </a:ext>
            </a:extLst>
          </p:cNvPr>
          <p:cNvSpPr txBox="1"/>
          <p:nvPr/>
        </p:nvSpPr>
        <p:spPr>
          <a:xfrm>
            <a:off x="14218667" y="0"/>
            <a:ext cx="4485202" cy="13753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lvl="0" indent="0" algn="ctr" defTabSz="821531" rtl="0" eaLnBrk="1" fontAlgn="auto" latinLnBrk="0" hangingPunct="0">
              <a:lnSpc>
                <a:spcPct val="100000"/>
              </a:lnSpc>
              <a:spcBef>
                <a:spcPts val="0"/>
              </a:spcBef>
              <a:spcAft>
                <a:spcPts val="0"/>
              </a:spcAft>
              <a:buClrTx/>
              <a:buSzTx/>
              <a:buFontTx/>
              <a:buNone/>
              <a:tabLst/>
              <a:defRPr/>
            </a:pPr>
            <a:r>
              <a:rPr kumimoji="0" lang="en-US" sz="80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Bahnschrift Condensed" panose="020B0502040204020203" pitchFamily="34" charset="0"/>
                <a:ea typeface="Verdana" panose="020B0604030504040204" pitchFamily="34" charset="0"/>
                <a:sym typeface="Helvetica Light"/>
              </a:rPr>
              <a:t>What Are You</a:t>
            </a:r>
          </a:p>
        </p:txBody>
      </p:sp>
    </p:spTree>
    <p:extLst>
      <p:ext uri="{BB962C8B-B14F-4D97-AF65-F5344CB8AC3E}">
        <p14:creationId xmlns:p14="http://schemas.microsoft.com/office/powerpoint/2010/main" val="2886572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animEffect transition="in" filter="fade">
                                      <p:cBhvr>
                                        <p:cTn id="7" dur="500"/>
                                        <p:tgtEl>
                                          <p:spTgt spid="13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9"/>
                                        </p:tgtEl>
                                        <p:attrNameLst>
                                          <p:attrName>style.visibility</p:attrName>
                                        </p:attrNameLst>
                                      </p:cBhvr>
                                      <p:to>
                                        <p:strVal val="visible"/>
                                      </p:to>
                                    </p:set>
                                    <p:animEffect transition="in" filter="fade">
                                      <p:cBhvr>
                                        <p:cTn id="10"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066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4067779-D793-4901-AC4E-DFBC87FBCFA6}"/>
              </a:ext>
            </a:extLst>
          </p:cNvPr>
          <p:cNvSpPr>
            <a:spLocks noGrp="1"/>
          </p:cNvSpPr>
          <p:nvPr>
            <p:ph type="body" idx="1"/>
          </p:nvPr>
        </p:nvSpPr>
        <p:spPr>
          <a:xfrm>
            <a:off x="4635054" y="4874714"/>
            <a:ext cx="17310545" cy="7436749"/>
          </a:xfrm>
        </p:spPr>
        <p:txBody>
          <a:bodyPr>
            <a:normAutofit fontScale="47500" lnSpcReduction="20000"/>
          </a:bodyPr>
          <a:lstStyle/>
          <a:p>
            <a:pPr marL="0" indent="0">
              <a:buNone/>
            </a:pPr>
            <a:endParaRPr lang="en-US" dirty="0">
              <a:solidFill>
                <a:schemeClr val="bg1"/>
              </a:solidFill>
            </a:endParaRPr>
          </a:p>
          <a:p>
            <a:pPr marL="0" indent="0">
              <a:buNone/>
            </a:pPr>
            <a:r>
              <a:rPr lang="en-US" sz="64900" spc="100" dirty="0">
                <a:solidFill>
                  <a:srgbClr val="FFFFFF"/>
                </a:solidFill>
                <a:effectLst>
                  <a:outerShdw blurRad="38100" dist="38100" dir="2700000" algn="tl">
                    <a:srgbClr val="000000">
                      <a:alpha val="43137"/>
                    </a:srgbClr>
                  </a:outerShdw>
                </a:effectLst>
                <a:latin typeface="Marguerite" pitchFamily="2" charset="0"/>
              </a:rPr>
              <a:t>Worth ?</a:t>
            </a:r>
          </a:p>
          <a:p>
            <a:endParaRPr lang="en-US" dirty="0"/>
          </a:p>
        </p:txBody>
      </p:sp>
      <p:sp>
        <p:nvSpPr>
          <p:cNvPr id="2" name="TextBox 1">
            <a:extLst>
              <a:ext uri="{FF2B5EF4-FFF2-40B4-BE49-F238E27FC236}">
                <a16:creationId xmlns:a16="http://schemas.microsoft.com/office/drawing/2014/main" id="{FAEA3ECD-AE6B-4189-8BC8-AB054C9E9531}"/>
              </a:ext>
            </a:extLst>
          </p:cNvPr>
          <p:cNvSpPr txBox="1"/>
          <p:nvPr/>
        </p:nvSpPr>
        <p:spPr>
          <a:xfrm>
            <a:off x="4635054" y="2514508"/>
            <a:ext cx="8819721" cy="26064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6000" i="0" u="none" strike="noStrike" cap="none" spc="0" normalizeH="0" baseline="0" dirty="0">
                <a:ln>
                  <a:noFill/>
                </a:ln>
                <a:solidFill>
                  <a:schemeClr val="bg1"/>
                </a:solidFill>
                <a:effectLst>
                  <a:outerShdw blurRad="38100" dist="38100" dir="2700000" algn="tl">
                    <a:srgbClr val="000000">
                      <a:alpha val="43137"/>
                    </a:srgbClr>
                  </a:outerShdw>
                </a:effectLst>
                <a:uFillTx/>
                <a:latin typeface="Bahnschrift Condensed" panose="020B0502040204020203" pitchFamily="34" charset="0"/>
                <a:ea typeface="Verdana" panose="020B0604030504040204" pitchFamily="34" charset="0"/>
                <a:sym typeface="Helvetica Light"/>
              </a:rPr>
              <a:t>What Are You</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9" name="Shape 129"/>
          <p:cNvSpPr>
            <a:spLocks noGrp="1"/>
          </p:cNvSpPr>
          <p:nvPr>
            <p:ph type="ctrTitle"/>
          </p:nvPr>
        </p:nvSpPr>
        <p:spPr>
          <a:xfrm>
            <a:off x="639028" y="8614724"/>
            <a:ext cx="6816849" cy="1589486"/>
          </a:xfrm>
          <a:prstGeom prst="rect">
            <a:avLst/>
          </a:prstGeom>
        </p:spPr>
        <p:txBody>
          <a:bodyPr anchor="ctr">
            <a:normAutofit/>
          </a:bodyPr>
          <a:lstStyle>
            <a:lvl1pPr algn="l">
              <a:defRPr sz="4800" spc="240">
                <a:solidFill>
                  <a:srgbClr val="FFFFFF"/>
                </a:solidFill>
                <a:latin typeface="Oswald SemiBold"/>
                <a:ea typeface="Oswald SemiBold"/>
                <a:cs typeface="Oswald SemiBold"/>
                <a:sym typeface="Oswald SemiBold"/>
              </a:defRPr>
            </a:lvl1pPr>
          </a:lstStyle>
          <a:p>
            <a:r>
              <a:rPr lang="en-US" dirty="0">
                <a:latin typeface="Arial" panose="020B0604020202020204" pitchFamily="34" charset="0"/>
                <a:cs typeface="Arial" panose="020B0604020202020204" pitchFamily="34" charset="0"/>
              </a:rPr>
              <a:t>John 12:42-43 NASB</a:t>
            </a:r>
            <a:endParaRPr dirty="0">
              <a:latin typeface="Arial" panose="020B0604020202020204" pitchFamily="34" charset="0"/>
              <a:cs typeface="Arial" panose="020B0604020202020204" pitchFamily="34" charset="0"/>
            </a:endParaRPr>
          </a:p>
        </p:txBody>
      </p:sp>
      <p:sp>
        <p:nvSpPr>
          <p:cNvPr id="130" name="Shape 130"/>
          <p:cNvSpPr>
            <a:spLocks noGrp="1"/>
          </p:cNvSpPr>
          <p:nvPr>
            <p:ph type="subTitle" idx="1"/>
          </p:nvPr>
        </p:nvSpPr>
        <p:spPr>
          <a:xfrm>
            <a:off x="639028" y="1601744"/>
            <a:ext cx="13147309" cy="7807723"/>
          </a:xfrm>
          <a:prstGeom prst="rect">
            <a:avLst/>
          </a:prstGeom>
        </p:spPr>
        <p:txBody>
          <a:bodyPr>
            <a:normAutofit fontScale="77500" lnSpcReduction="20000"/>
          </a:bodyPr>
          <a:lstStyle>
            <a:lvl1pPr algn="l">
              <a:lnSpc>
                <a:spcPct val="150000"/>
              </a:lnSpc>
              <a:defRPr sz="7200">
                <a:solidFill>
                  <a:srgbClr val="FFFFFF"/>
                </a:solidFill>
                <a:latin typeface="Oswald Regular"/>
                <a:ea typeface="Oswald Regular"/>
                <a:cs typeface="Oswald Regular"/>
                <a:sym typeface="Oswald Regular"/>
              </a:defRPr>
            </a:lvl1pPr>
          </a:lstStyle>
          <a:p>
            <a:r>
              <a:rPr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Never the less many even of the rulers believed in Him, but because of the Pharisees they were not confessing </a:t>
            </a:r>
            <a:r>
              <a:rPr lang="en-US" i="1" dirty="0">
                <a:latin typeface="Arial" panose="020B0604020202020204" pitchFamily="34" charset="0"/>
                <a:cs typeface="Arial" panose="020B0604020202020204" pitchFamily="34" charset="0"/>
              </a:rPr>
              <a:t>Him,</a:t>
            </a:r>
            <a:r>
              <a:rPr lang="en-US" dirty="0">
                <a:latin typeface="Arial" panose="020B0604020202020204" pitchFamily="34" charset="0"/>
                <a:cs typeface="Arial" panose="020B0604020202020204" pitchFamily="34" charset="0"/>
              </a:rPr>
              <a:t> for fear that they would be put out of the synagogue; for they loved the approval of men rather than the approval of God.”</a:t>
            </a:r>
            <a:endParaRPr dirty="0">
              <a:latin typeface="Arial" panose="020B0604020202020204" pitchFamily="34" charset="0"/>
              <a:cs typeface="Arial" panose="020B0604020202020204" pitchFamily="34" charset="0"/>
            </a:endParaRPr>
          </a:p>
        </p:txBody>
      </p:sp>
      <p:sp>
        <p:nvSpPr>
          <p:cNvPr id="4" name="Text Placeholder 7">
            <a:extLst>
              <a:ext uri="{FF2B5EF4-FFF2-40B4-BE49-F238E27FC236}">
                <a16:creationId xmlns:a16="http://schemas.microsoft.com/office/drawing/2014/main" id="{3C2D2687-B501-4A1C-B322-4313333A3363}"/>
              </a:ext>
            </a:extLst>
          </p:cNvPr>
          <p:cNvSpPr txBox="1">
            <a:spLocks/>
          </p:cNvSpPr>
          <p:nvPr/>
        </p:nvSpPr>
        <p:spPr>
          <a:xfrm>
            <a:off x="14201084" y="1601744"/>
            <a:ext cx="10575636" cy="400572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fontScale="92500"/>
          </a:bodyPr>
          <a:lstStyle>
            <a:lvl1pPr marL="0" marR="0" indent="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hangingPunct="1"/>
            <a:endParaRPr lang="en-US">
              <a:solidFill>
                <a:schemeClr val="bg1"/>
              </a:solidFill>
            </a:endParaRPr>
          </a:p>
          <a:p>
            <a:pPr hangingPunct="1"/>
            <a:r>
              <a:rPr lang="en-US" sz="20000" spc="100">
                <a:solidFill>
                  <a:srgbClr val="FFFFFF"/>
                </a:solidFill>
                <a:effectLst>
                  <a:outerShdw blurRad="38100" dist="38100" dir="2700000" algn="tl">
                    <a:srgbClr val="000000">
                      <a:alpha val="43137"/>
                    </a:srgbClr>
                  </a:outerShdw>
                </a:effectLst>
                <a:latin typeface="Marguerite" pitchFamily="2" charset="0"/>
              </a:rPr>
              <a:t>Worth ?</a:t>
            </a:r>
          </a:p>
          <a:p>
            <a:pPr hangingPunct="1"/>
            <a:endParaRPr lang="en-US" dirty="0"/>
          </a:p>
        </p:txBody>
      </p:sp>
      <p:sp>
        <p:nvSpPr>
          <p:cNvPr id="5" name="TextBox 4">
            <a:extLst>
              <a:ext uri="{FF2B5EF4-FFF2-40B4-BE49-F238E27FC236}">
                <a16:creationId xmlns:a16="http://schemas.microsoft.com/office/drawing/2014/main" id="{C4A2DACA-A5D2-4276-8AEF-B98A342A01A9}"/>
              </a:ext>
            </a:extLst>
          </p:cNvPr>
          <p:cNvSpPr txBox="1"/>
          <p:nvPr/>
        </p:nvSpPr>
        <p:spPr>
          <a:xfrm>
            <a:off x="14201084" y="0"/>
            <a:ext cx="4485202" cy="13753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8000" i="0" u="none" strike="noStrike" cap="none" spc="0" normalizeH="0" baseline="0" dirty="0">
                <a:ln>
                  <a:noFill/>
                </a:ln>
                <a:solidFill>
                  <a:schemeClr val="bg1"/>
                </a:solidFill>
                <a:effectLst>
                  <a:outerShdw blurRad="38100" dist="38100" dir="2700000" algn="tl">
                    <a:srgbClr val="000000">
                      <a:alpha val="43137"/>
                    </a:srgbClr>
                  </a:outerShdw>
                </a:effectLst>
                <a:uFillTx/>
                <a:latin typeface="Bahnschrift Condensed" panose="020B0502040204020203" pitchFamily="34" charset="0"/>
                <a:ea typeface="Verdana" panose="020B0604030504040204" pitchFamily="34" charset="0"/>
                <a:sym typeface="Helvetica Light"/>
              </a:rPr>
              <a:t>What Are You</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500"/>
                                        <p:tgtEl>
                                          <p:spTgt spid="1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0">
                                            <p:bg/>
                                          </p:spTgt>
                                        </p:tgtEl>
                                        <p:attrNameLst>
                                          <p:attrName>style.visibility</p:attrName>
                                        </p:attrNameLst>
                                      </p:cBhvr>
                                      <p:to>
                                        <p:strVal val="visible"/>
                                      </p:to>
                                    </p:set>
                                    <p:animEffect transition="in" filter="fade">
                                      <p:cBhvr>
                                        <p:cTn id="10" dur="500"/>
                                        <p:tgtEl>
                                          <p:spTgt spid="130">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0">
                                            <p:txEl>
                                              <p:pRg st="0" end="0"/>
                                            </p:txEl>
                                          </p:spTgt>
                                        </p:tgtEl>
                                        <p:attrNameLst>
                                          <p:attrName>style.visibility</p:attrName>
                                        </p:attrNameLst>
                                      </p:cBhvr>
                                      <p:to>
                                        <p:strVal val="visible"/>
                                      </p:to>
                                    </p:set>
                                    <p:animEffect transition="in" filter="fade">
                                      <p:cBhvr>
                                        <p:cTn id="13" dur="500"/>
                                        <p:tgtEl>
                                          <p:spTgt spid="1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9" name="Shape 129"/>
          <p:cNvSpPr>
            <a:spLocks noGrp="1"/>
          </p:cNvSpPr>
          <p:nvPr>
            <p:ph type="ctrTitle"/>
          </p:nvPr>
        </p:nvSpPr>
        <p:spPr>
          <a:xfrm>
            <a:off x="726951" y="9483736"/>
            <a:ext cx="7361971" cy="1589486"/>
          </a:xfrm>
          <a:prstGeom prst="rect">
            <a:avLst/>
          </a:prstGeom>
        </p:spPr>
        <p:txBody>
          <a:bodyPr anchor="ctr">
            <a:normAutofit/>
          </a:bodyPr>
          <a:lstStyle>
            <a:lvl1pPr algn="l">
              <a:defRPr sz="4800" spc="240">
                <a:solidFill>
                  <a:srgbClr val="FFFFFF"/>
                </a:solidFill>
                <a:latin typeface="Oswald SemiBold"/>
                <a:ea typeface="Oswald SemiBold"/>
                <a:cs typeface="Oswald SemiBold"/>
                <a:sym typeface="Oswald SemiBold"/>
              </a:defRPr>
            </a:lvl1pPr>
          </a:lstStyle>
          <a:p>
            <a:r>
              <a:rPr lang="en-US" dirty="0">
                <a:latin typeface="Arial" panose="020B0604020202020204" pitchFamily="34" charset="0"/>
                <a:cs typeface="Arial" panose="020B0604020202020204" pitchFamily="34" charset="0"/>
              </a:rPr>
              <a:t>Matthew 27:54 NASB</a:t>
            </a:r>
            <a:endParaRPr dirty="0">
              <a:latin typeface="Arial" panose="020B0604020202020204" pitchFamily="34" charset="0"/>
              <a:cs typeface="Arial" panose="020B0604020202020204" pitchFamily="34" charset="0"/>
            </a:endParaRPr>
          </a:p>
        </p:txBody>
      </p:sp>
      <p:sp>
        <p:nvSpPr>
          <p:cNvPr id="130" name="Shape 130"/>
          <p:cNvSpPr>
            <a:spLocks noGrp="1"/>
          </p:cNvSpPr>
          <p:nvPr>
            <p:ph type="subTitle" idx="1"/>
          </p:nvPr>
        </p:nvSpPr>
        <p:spPr>
          <a:xfrm>
            <a:off x="726951" y="1601744"/>
            <a:ext cx="13147309" cy="7807723"/>
          </a:xfrm>
          <a:prstGeom prst="rect">
            <a:avLst/>
          </a:prstGeom>
        </p:spPr>
        <p:txBody>
          <a:bodyPr>
            <a:normAutofit fontScale="85000" lnSpcReduction="10000"/>
          </a:bodyPr>
          <a:lstStyle>
            <a:lvl1pPr algn="l">
              <a:lnSpc>
                <a:spcPct val="150000"/>
              </a:lnSpc>
              <a:defRPr sz="7200">
                <a:solidFill>
                  <a:srgbClr val="FFFFFF"/>
                </a:solidFill>
                <a:latin typeface="Oswald Regular"/>
                <a:ea typeface="Oswald Regular"/>
                <a:cs typeface="Oswald Regular"/>
                <a:sym typeface="Oswald Regular"/>
              </a:defRPr>
            </a:lvl1pPr>
          </a:lstStyle>
          <a:p>
            <a:r>
              <a:rPr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Now the centurion, and those who were with him keeping guard over Jesus, when they saw the earthquake and the things that were happening, became very frightened and said, “Truly this was the Son of God!”</a:t>
            </a:r>
            <a:endParaRPr dirty="0">
              <a:latin typeface="Arial" panose="020B0604020202020204" pitchFamily="34" charset="0"/>
              <a:cs typeface="Arial" panose="020B0604020202020204" pitchFamily="34" charset="0"/>
            </a:endParaRPr>
          </a:p>
        </p:txBody>
      </p:sp>
      <p:sp>
        <p:nvSpPr>
          <p:cNvPr id="4" name="Text Placeholder 7">
            <a:extLst>
              <a:ext uri="{FF2B5EF4-FFF2-40B4-BE49-F238E27FC236}">
                <a16:creationId xmlns:a16="http://schemas.microsoft.com/office/drawing/2014/main" id="{3C2D2687-B501-4A1C-B322-4313333A3363}"/>
              </a:ext>
            </a:extLst>
          </p:cNvPr>
          <p:cNvSpPr txBox="1">
            <a:spLocks/>
          </p:cNvSpPr>
          <p:nvPr/>
        </p:nvSpPr>
        <p:spPr>
          <a:xfrm>
            <a:off x="14201084" y="1601744"/>
            <a:ext cx="10575636" cy="400572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fontScale="92500"/>
          </a:bodyPr>
          <a:lstStyle>
            <a:lvl1pPr marL="0" marR="0" indent="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hangingPunct="1"/>
            <a:endParaRPr lang="en-US">
              <a:solidFill>
                <a:schemeClr val="bg1"/>
              </a:solidFill>
            </a:endParaRPr>
          </a:p>
          <a:p>
            <a:pPr hangingPunct="1"/>
            <a:r>
              <a:rPr lang="en-US" sz="20000" spc="100">
                <a:solidFill>
                  <a:srgbClr val="FFFFFF"/>
                </a:solidFill>
                <a:effectLst>
                  <a:outerShdw blurRad="38100" dist="38100" dir="2700000" algn="tl">
                    <a:srgbClr val="000000">
                      <a:alpha val="43137"/>
                    </a:srgbClr>
                  </a:outerShdw>
                </a:effectLst>
                <a:latin typeface="Marguerite" pitchFamily="2" charset="0"/>
              </a:rPr>
              <a:t>Worth ?</a:t>
            </a:r>
          </a:p>
          <a:p>
            <a:pPr hangingPunct="1"/>
            <a:endParaRPr lang="en-US" dirty="0"/>
          </a:p>
        </p:txBody>
      </p:sp>
      <p:sp>
        <p:nvSpPr>
          <p:cNvPr id="5" name="TextBox 4">
            <a:extLst>
              <a:ext uri="{FF2B5EF4-FFF2-40B4-BE49-F238E27FC236}">
                <a16:creationId xmlns:a16="http://schemas.microsoft.com/office/drawing/2014/main" id="{C4A2DACA-A5D2-4276-8AEF-B98A342A01A9}"/>
              </a:ext>
            </a:extLst>
          </p:cNvPr>
          <p:cNvSpPr txBox="1"/>
          <p:nvPr/>
        </p:nvSpPr>
        <p:spPr>
          <a:xfrm>
            <a:off x="14201084" y="0"/>
            <a:ext cx="4485202" cy="13753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8000" i="0" u="none" strike="noStrike" cap="none" spc="0" normalizeH="0" baseline="0" dirty="0">
                <a:ln>
                  <a:noFill/>
                </a:ln>
                <a:solidFill>
                  <a:schemeClr val="bg1"/>
                </a:solidFill>
                <a:effectLst>
                  <a:outerShdw blurRad="38100" dist="38100" dir="2700000" algn="tl">
                    <a:srgbClr val="000000">
                      <a:alpha val="43137"/>
                    </a:srgbClr>
                  </a:outerShdw>
                </a:effectLst>
                <a:uFillTx/>
                <a:latin typeface="Bahnschrift Condensed" panose="020B0502040204020203" pitchFamily="34" charset="0"/>
                <a:ea typeface="Verdana" panose="020B0604030504040204" pitchFamily="34" charset="0"/>
                <a:sym typeface="Helvetica Light"/>
              </a:rPr>
              <a:t>What Are You</a:t>
            </a:r>
          </a:p>
        </p:txBody>
      </p:sp>
    </p:spTree>
    <p:extLst>
      <p:ext uri="{BB962C8B-B14F-4D97-AF65-F5344CB8AC3E}">
        <p14:creationId xmlns:p14="http://schemas.microsoft.com/office/powerpoint/2010/main" val="181683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500"/>
                                        <p:tgtEl>
                                          <p:spTgt spid="1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0">
                                            <p:bg/>
                                          </p:spTgt>
                                        </p:tgtEl>
                                        <p:attrNameLst>
                                          <p:attrName>style.visibility</p:attrName>
                                        </p:attrNameLst>
                                      </p:cBhvr>
                                      <p:to>
                                        <p:strVal val="visible"/>
                                      </p:to>
                                    </p:set>
                                    <p:animEffect transition="in" filter="fade">
                                      <p:cBhvr>
                                        <p:cTn id="10" dur="500"/>
                                        <p:tgtEl>
                                          <p:spTgt spid="130">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0">
                                            <p:txEl>
                                              <p:pRg st="0" end="0"/>
                                            </p:txEl>
                                          </p:spTgt>
                                        </p:tgtEl>
                                        <p:attrNameLst>
                                          <p:attrName>style.visibility</p:attrName>
                                        </p:attrNameLst>
                                      </p:cBhvr>
                                      <p:to>
                                        <p:strVal val="visible"/>
                                      </p:to>
                                    </p:set>
                                    <p:animEffect transition="in" filter="fade">
                                      <p:cBhvr>
                                        <p:cTn id="13" dur="500"/>
                                        <p:tgtEl>
                                          <p:spTgt spid="1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9" name="Shape 129"/>
          <p:cNvSpPr>
            <a:spLocks noGrp="1"/>
          </p:cNvSpPr>
          <p:nvPr>
            <p:ph type="ctrTitle"/>
          </p:nvPr>
        </p:nvSpPr>
        <p:spPr>
          <a:xfrm>
            <a:off x="709364" y="6063257"/>
            <a:ext cx="6992695" cy="1589486"/>
          </a:xfrm>
          <a:prstGeom prst="rect">
            <a:avLst/>
          </a:prstGeom>
        </p:spPr>
        <p:txBody>
          <a:bodyPr anchor="ctr">
            <a:normAutofit/>
          </a:bodyPr>
          <a:lstStyle>
            <a:lvl1pPr algn="l">
              <a:defRPr sz="4800" spc="240">
                <a:solidFill>
                  <a:srgbClr val="FFFFFF"/>
                </a:solidFill>
                <a:latin typeface="Oswald SemiBold"/>
                <a:ea typeface="Oswald SemiBold"/>
                <a:cs typeface="Oswald SemiBold"/>
                <a:sym typeface="Oswald SemiBold"/>
              </a:defRPr>
            </a:lvl1pPr>
          </a:lstStyle>
          <a:p>
            <a:r>
              <a:rPr lang="en-US" dirty="0">
                <a:latin typeface="Arial" panose="020B0604020202020204" pitchFamily="34" charset="0"/>
                <a:cs typeface="Arial" panose="020B0604020202020204" pitchFamily="34" charset="0"/>
              </a:rPr>
              <a:t>Matthew 26:28 NASB</a:t>
            </a:r>
            <a:endParaRPr dirty="0">
              <a:latin typeface="Arial" panose="020B0604020202020204" pitchFamily="34" charset="0"/>
              <a:cs typeface="Arial" panose="020B0604020202020204" pitchFamily="34" charset="0"/>
            </a:endParaRPr>
          </a:p>
        </p:txBody>
      </p:sp>
      <p:sp>
        <p:nvSpPr>
          <p:cNvPr id="130" name="Shape 130"/>
          <p:cNvSpPr>
            <a:spLocks noGrp="1"/>
          </p:cNvSpPr>
          <p:nvPr>
            <p:ph type="subTitle" idx="1"/>
          </p:nvPr>
        </p:nvSpPr>
        <p:spPr>
          <a:xfrm>
            <a:off x="709364" y="1601744"/>
            <a:ext cx="13491718" cy="4971519"/>
          </a:xfrm>
          <a:prstGeom prst="rect">
            <a:avLst/>
          </a:prstGeom>
        </p:spPr>
        <p:txBody>
          <a:bodyPr>
            <a:normAutofit/>
          </a:bodyPr>
          <a:lstStyle>
            <a:lvl1pPr algn="l">
              <a:lnSpc>
                <a:spcPct val="150000"/>
              </a:lnSpc>
              <a:defRPr sz="7200">
                <a:solidFill>
                  <a:srgbClr val="FFFFFF"/>
                </a:solidFill>
                <a:latin typeface="Oswald Regular"/>
                <a:ea typeface="Oswald Regular"/>
                <a:cs typeface="Oswald Regular"/>
                <a:sym typeface="Oswald Regular"/>
              </a:defRPr>
            </a:lvl1pPr>
          </a:lstStyle>
          <a:p>
            <a:r>
              <a:rPr sz="6100" dirty="0">
                <a:latin typeface="Arial" panose="020B0604020202020204" pitchFamily="34" charset="0"/>
                <a:cs typeface="Arial" panose="020B0604020202020204" pitchFamily="34" charset="0"/>
              </a:rPr>
              <a:t>“</a:t>
            </a:r>
            <a:r>
              <a:rPr lang="en-US" sz="6100" dirty="0">
                <a:latin typeface="Arial" panose="020B0604020202020204" pitchFamily="34" charset="0"/>
                <a:cs typeface="Arial" panose="020B0604020202020204" pitchFamily="34" charset="0"/>
              </a:rPr>
              <a:t>For this is My blood of the covenant, which is poured out for many for forgiveness of sins.”</a:t>
            </a:r>
            <a:endParaRPr sz="6100" dirty="0">
              <a:latin typeface="Arial" panose="020B0604020202020204" pitchFamily="34" charset="0"/>
              <a:cs typeface="Arial" panose="020B0604020202020204" pitchFamily="34" charset="0"/>
            </a:endParaRPr>
          </a:p>
        </p:txBody>
      </p:sp>
      <p:sp>
        <p:nvSpPr>
          <p:cNvPr id="4" name="Text Placeholder 7">
            <a:extLst>
              <a:ext uri="{FF2B5EF4-FFF2-40B4-BE49-F238E27FC236}">
                <a16:creationId xmlns:a16="http://schemas.microsoft.com/office/drawing/2014/main" id="{3C2D2687-B501-4A1C-B322-4313333A3363}"/>
              </a:ext>
            </a:extLst>
          </p:cNvPr>
          <p:cNvSpPr txBox="1">
            <a:spLocks/>
          </p:cNvSpPr>
          <p:nvPr/>
        </p:nvSpPr>
        <p:spPr>
          <a:xfrm>
            <a:off x="14218667" y="1601744"/>
            <a:ext cx="10575636" cy="400572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fontScale="92500"/>
          </a:bodyPr>
          <a:lstStyle>
            <a:lvl1pPr marL="0" marR="0" indent="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uLnTx/>
              <a:uFillTx/>
              <a:latin typeface="Helvetica Light"/>
              <a:sym typeface="Helvetica Light"/>
            </a:endParaRPr>
          </a:p>
          <a:p>
            <a:pPr marL="0" marR="0" lvl="0" indent="0" algn="ctr" defTabSz="821531" rtl="0" eaLnBrk="1" fontAlgn="auto" latinLnBrk="0" hangingPunct="1">
              <a:lnSpc>
                <a:spcPct val="100000"/>
              </a:lnSpc>
              <a:spcBef>
                <a:spcPts val="0"/>
              </a:spcBef>
              <a:spcAft>
                <a:spcPts val="0"/>
              </a:spcAft>
              <a:buClrTx/>
              <a:buSzTx/>
              <a:buFontTx/>
              <a:buNone/>
              <a:tabLst/>
              <a:defRPr/>
            </a:pPr>
            <a:r>
              <a:rPr kumimoji="0" lang="en-US" sz="20000" b="0" i="0" u="none" strike="noStrike" kern="0" cap="none" spc="100" normalizeH="0" baseline="0" noProof="0" dirty="0">
                <a:ln>
                  <a:noFill/>
                </a:ln>
                <a:solidFill>
                  <a:srgbClr val="FFFFFF"/>
                </a:solidFill>
                <a:effectLst>
                  <a:outerShdw blurRad="38100" dist="38100" dir="2700000" algn="tl">
                    <a:srgbClr val="000000">
                      <a:alpha val="43137"/>
                    </a:srgbClr>
                  </a:outerShdw>
                </a:effectLst>
                <a:uLnTx/>
                <a:uFillTx/>
                <a:latin typeface="Marguerite" pitchFamily="2" charset="0"/>
                <a:sym typeface="Helvetica Light"/>
              </a:rPr>
              <a:t>Worth ?</a:t>
            </a:r>
          </a:p>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000000"/>
              </a:solidFill>
              <a:effectLst/>
              <a:uLnTx/>
              <a:uFillTx/>
              <a:latin typeface="Helvetica Light"/>
              <a:sym typeface="Helvetica Light"/>
            </a:endParaRPr>
          </a:p>
        </p:txBody>
      </p:sp>
      <p:sp>
        <p:nvSpPr>
          <p:cNvPr id="5" name="TextBox 4">
            <a:extLst>
              <a:ext uri="{FF2B5EF4-FFF2-40B4-BE49-F238E27FC236}">
                <a16:creationId xmlns:a16="http://schemas.microsoft.com/office/drawing/2014/main" id="{C4A2DACA-A5D2-4276-8AEF-B98A342A01A9}"/>
              </a:ext>
            </a:extLst>
          </p:cNvPr>
          <p:cNvSpPr txBox="1"/>
          <p:nvPr/>
        </p:nvSpPr>
        <p:spPr>
          <a:xfrm>
            <a:off x="14218667" y="0"/>
            <a:ext cx="4485202" cy="13753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lvl="0" indent="0" algn="ctr" defTabSz="821531" rtl="0" eaLnBrk="1" fontAlgn="auto" latinLnBrk="0" hangingPunct="0">
              <a:lnSpc>
                <a:spcPct val="100000"/>
              </a:lnSpc>
              <a:spcBef>
                <a:spcPts val="0"/>
              </a:spcBef>
              <a:spcAft>
                <a:spcPts val="0"/>
              </a:spcAft>
              <a:buClrTx/>
              <a:buSzTx/>
              <a:buFontTx/>
              <a:buNone/>
              <a:tabLst/>
              <a:defRPr/>
            </a:pPr>
            <a:r>
              <a:rPr kumimoji="0" lang="en-US" sz="80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Bahnschrift Condensed" panose="020B0502040204020203" pitchFamily="34" charset="0"/>
                <a:ea typeface="Verdana" panose="020B0604030504040204" pitchFamily="34" charset="0"/>
                <a:sym typeface="Helvetica Light"/>
              </a:rPr>
              <a:t>What Are You</a:t>
            </a:r>
          </a:p>
        </p:txBody>
      </p:sp>
    </p:spTree>
    <p:extLst>
      <p:ext uri="{BB962C8B-B14F-4D97-AF65-F5344CB8AC3E}">
        <p14:creationId xmlns:p14="http://schemas.microsoft.com/office/powerpoint/2010/main" val="389254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500"/>
                                        <p:tgtEl>
                                          <p:spTgt spid="1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0">
                                            <p:bg/>
                                          </p:spTgt>
                                        </p:tgtEl>
                                        <p:attrNameLst>
                                          <p:attrName>style.visibility</p:attrName>
                                        </p:attrNameLst>
                                      </p:cBhvr>
                                      <p:to>
                                        <p:strVal val="visible"/>
                                      </p:to>
                                    </p:set>
                                    <p:animEffect transition="in" filter="fade">
                                      <p:cBhvr>
                                        <p:cTn id="10" dur="500"/>
                                        <p:tgtEl>
                                          <p:spTgt spid="130">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0">
                                            <p:txEl>
                                              <p:pRg st="0" end="0"/>
                                            </p:txEl>
                                          </p:spTgt>
                                        </p:tgtEl>
                                        <p:attrNameLst>
                                          <p:attrName>style.visibility</p:attrName>
                                        </p:attrNameLst>
                                      </p:cBhvr>
                                      <p:to>
                                        <p:strVal val="visible"/>
                                      </p:to>
                                    </p:set>
                                    <p:animEffect transition="in" filter="fade">
                                      <p:cBhvr>
                                        <p:cTn id="13" dur="500"/>
                                        <p:tgtEl>
                                          <p:spTgt spid="1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9" name="Shape 129"/>
          <p:cNvSpPr>
            <a:spLocks noGrp="1"/>
          </p:cNvSpPr>
          <p:nvPr>
            <p:ph type="ctrTitle"/>
          </p:nvPr>
        </p:nvSpPr>
        <p:spPr>
          <a:xfrm>
            <a:off x="603859" y="7516155"/>
            <a:ext cx="6676172" cy="1589486"/>
          </a:xfrm>
          <a:prstGeom prst="rect">
            <a:avLst/>
          </a:prstGeom>
        </p:spPr>
        <p:txBody>
          <a:bodyPr anchor="ctr">
            <a:normAutofit/>
          </a:bodyPr>
          <a:lstStyle>
            <a:lvl1pPr algn="l">
              <a:defRPr sz="4800" spc="240">
                <a:solidFill>
                  <a:srgbClr val="FFFFFF"/>
                </a:solidFill>
                <a:latin typeface="Oswald SemiBold"/>
                <a:ea typeface="Oswald SemiBold"/>
                <a:cs typeface="Oswald SemiBold"/>
                <a:sym typeface="Oswald SemiBold"/>
              </a:defRPr>
            </a:lvl1pPr>
          </a:lstStyle>
          <a:p>
            <a:r>
              <a:rPr lang="en-US" dirty="0">
                <a:latin typeface="Arial" panose="020B0604020202020204" pitchFamily="34" charset="0"/>
                <a:cs typeface="Arial" panose="020B0604020202020204" pitchFamily="34" charset="0"/>
              </a:rPr>
              <a:t>Ephesians 1:7 NASB</a:t>
            </a:r>
            <a:endParaRPr dirty="0">
              <a:latin typeface="Arial" panose="020B0604020202020204" pitchFamily="34" charset="0"/>
              <a:cs typeface="Arial" panose="020B0604020202020204" pitchFamily="34" charset="0"/>
            </a:endParaRPr>
          </a:p>
        </p:txBody>
      </p:sp>
      <p:sp>
        <p:nvSpPr>
          <p:cNvPr id="130" name="Shape 130"/>
          <p:cNvSpPr>
            <a:spLocks noGrp="1"/>
          </p:cNvSpPr>
          <p:nvPr>
            <p:ph type="subTitle" idx="1"/>
          </p:nvPr>
        </p:nvSpPr>
        <p:spPr>
          <a:xfrm>
            <a:off x="603859" y="1601744"/>
            <a:ext cx="13147309" cy="6349114"/>
          </a:xfrm>
          <a:prstGeom prst="rect">
            <a:avLst/>
          </a:prstGeom>
        </p:spPr>
        <p:txBody>
          <a:bodyPr>
            <a:noAutofit/>
          </a:bodyPr>
          <a:lstStyle>
            <a:lvl1pPr algn="l">
              <a:lnSpc>
                <a:spcPct val="150000"/>
              </a:lnSpc>
              <a:defRPr sz="7200">
                <a:solidFill>
                  <a:srgbClr val="FFFFFF"/>
                </a:solidFill>
                <a:latin typeface="Oswald Regular"/>
                <a:ea typeface="Oswald Regular"/>
                <a:cs typeface="Oswald Regular"/>
                <a:sym typeface="Oswald Regular"/>
              </a:defRPr>
            </a:lvl1pPr>
          </a:lstStyle>
          <a:p>
            <a:r>
              <a:rPr lang="en-US" sz="6100" dirty="0">
                <a:latin typeface="Arial" panose="020B0604020202020204" pitchFamily="34" charset="0"/>
                <a:cs typeface="Arial" panose="020B0604020202020204" pitchFamily="34" charset="0"/>
              </a:rPr>
              <a:t>“In Him we have redemption through His blood, the forgiveness of our trespasses, according to the riches of His grace”</a:t>
            </a:r>
            <a:endParaRPr sz="6100" dirty="0">
              <a:latin typeface="Arial" panose="020B0604020202020204" pitchFamily="34" charset="0"/>
              <a:cs typeface="Arial" panose="020B0604020202020204" pitchFamily="34" charset="0"/>
            </a:endParaRPr>
          </a:p>
        </p:txBody>
      </p:sp>
      <p:sp>
        <p:nvSpPr>
          <p:cNvPr id="4" name="Text Placeholder 7">
            <a:extLst>
              <a:ext uri="{FF2B5EF4-FFF2-40B4-BE49-F238E27FC236}">
                <a16:creationId xmlns:a16="http://schemas.microsoft.com/office/drawing/2014/main" id="{3C2D2687-B501-4A1C-B322-4313333A3363}"/>
              </a:ext>
            </a:extLst>
          </p:cNvPr>
          <p:cNvSpPr txBox="1">
            <a:spLocks/>
          </p:cNvSpPr>
          <p:nvPr/>
        </p:nvSpPr>
        <p:spPr>
          <a:xfrm>
            <a:off x="14218667" y="1601744"/>
            <a:ext cx="10575636" cy="400572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fontScale="92500"/>
          </a:bodyPr>
          <a:lstStyle>
            <a:lvl1pPr marL="0" marR="0" indent="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uLnTx/>
              <a:uFillTx/>
              <a:latin typeface="Helvetica Light"/>
              <a:sym typeface="Helvetica Light"/>
            </a:endParaRPr>
          </a:p>
          <a:p>
            <a:pPr marL="0" marR="0" lvl="0" indent="0" algn="ctr" defTabSz="821531" rtl="0" eaLnBrk="1" fontAlgn="auto" latinLnBrk="0" hangingPunct="1">
              <a:lnSpc>
                <a:spcPct val="100000"/>
              </a:lnSpc>
              <a:spcBef>
                <a:spcPts val="0"/>
              </a:spcBef>
              <a:spcAft>
                <a:spcPts val="0"/>
              </a:spcAft>
              <a:buClrTx/>
              <a:buSzTx/>
              <a:buFontTx/>
              <a:buNone/>
              <a:tabLst/>
              <a:defRPr/>
            </a:pPr>
            <a:r>
              <a:rPr kumimoji="0" lang="en-US" sz="20000" b="0" i="0" u="none" strike="noStrike" kern="0" cap="none" spc="100" normalizeH="0" baseline="0" noProof="0" dirty="0">
                <a:ln>
                  <a:noFill/>
                </a:ln>
                <a:solidFill>
                  <a:srgbClr val="FFFFFF"/>
                </a:solidFill>
                <a:effectLst>
                  <a:outerShdw blurRad="38100" dist="38100" dir="2700000" algn="tl">
                    <a:srgbClr val="000000">
                      <a:alpha val="43137"/>
                    </a:srgbClr>
                  </a:outerShdw>
                </a:effectLst>
                <a:uLnTx/>
                <a:uFillTx/>
                <a:latin typeface="Marguerite" pitchFamily="2" charset="0"/>
                <a:sym typeface="Helvetica Light"/>
              </a:rPr>
              <a:t>Worth ?</a:t>
            </a:r>
          </a:p>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000000"/>
              </a:solidFill>
              <a:effectLst/>
              <a:uLnTx/>
              <a:uFillTx/>
              <a:latin typeface="Helvetica Light"/>
              <a:sym typeface="Helvetica Light"/>
            </a:endParaRPr>
          </a:p>
        </p:txBody>
      </p:sp>
      <p:sp>
        <p:nvSpPr>
          <p:cNvPr id="5" name="TextBox 4">
            <a:extLst>
              <a:ext uri="{FF2B5EF4-FFF2-40B4-BE49-F238E27FC236}">
                <a16:creationId xmlns:a16="http://schemas.microsoft.com/office/drawing/2014/main" id="{C4A2DACA-A5D2-4276-8AEF-B98A342A01A9}"/>
              </a:ext>
            </a:extLst>
          </p:cNvPr>
          <p:cNvSpPr txBox="1"/>
          <p:nvPr/>
        </p:nvSpPr>
        <p:spPr>
          <a:xfrm>
            <a:off x="14218667" y="0"/>
            <a:ext cx="4485202" cy="13753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lvl="0" indent="0" algn="ctr" defTabSz="821531" rtl="0" eaLnBrk="1" fontAlgn="auto" latinLnBrk="0" hangingPunct="0">
              <a:lnSpc>
                <a:spcPct val="100000"/>
              </a:lnSpc>
              <a:spcBef>
                <a:spcPts val="0"/>
              </a:spcBef>
              <a:spcAft>
                <a:spcPts val="0"/>
              </a:spcAft>
              <a:buClrTx/>
              <a:buSzTx/>
              <a:buFontTx/>
              <a:buNone/>
              <a:tabLst/>
              <a:defRPr/>
            </a:pPr>
            <a:r>
              <a:rPr kumimoji="0" lang="en-US" sz="80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Bahnschrift Condensed" panose="020B0502040204020203" pitchFamily="34" charset="0"/>
                <a:ea typeface="Verdana" panose="020B0604030504040204" pitchFamily="34" charset="0"/>
                <a:sym typeface="Helvetica Light"/>
              </a:rPr>
              <a:t>What Are You</a:t>
            </a:r>
          </a:p>
        </p:txBody>
      </p:sp>
    </p:spTree>
    <p:extLst>
      <p:ext uri="{BB962C8B-B14F-4D97-AF65-F5344CB8AC3E}">
        <p14:creationId xmlns:p14="http://schemas.microsoft.com/office/powerpoint/2010/main" val="616758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500"/>
                                        <p:tgtEl>
                                          <p:spTgt spid="1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0">
                                            <p:bg/>
                                          </p:spTgt>
                                        </p:tgtEl>
                                        <p:attrNameLst>
                                          <p:attrName>style.visibility</p:attrName>
                                        </p:attrNameLst>
                                      </p:cBhvr>
                                      <p:to>
                                        <p:strVal val="visible"/>
                                      </p:to>
                                    </p:set>
                                    <p:animEffect transition="in" filter="fade">
                                      <p:cBhvr>
                                        <p:cTn id="10" dur="500"/>
                                        <p:tgtEl>
                                          <p:spTgt spid="130">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0">
                                            <p:txEl>
                                              <p:pRg st="0" end="0"/>
                                            </p:txEl>
                                          </p:spTgt>
                                        </p:tgtEl>
                                        <p:attrNameLst>
                                          <p:attrName>style.visibility</p:attrName>
                                        </p:attrNameLst>
                                      </p:cBhvr>
                                      <p:to>
                                        <p:strVal val="visible"/>
                                      </p:to>
                                    </p:set>
                                    <p:animEffect transition="in" filter="fade">
                                      <p:cBhvr>
                                        <p:cTn id="13" dur="500"/>
                                        <p:tgtEl>
                                          <p:spTgt spid="1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9" name="Shape 129"/>
          <p:cNvSpPr>
            <a:spLocks noGrp="1"/>
          </p:cNvSpPr>
          <p:nvPr>
            <p:ph type="ctrTitle"/>
          </p:nvPr>
        </p:nvSpPr>
        <p:spPr>
          <a:xfrm>
            <a:off x="562964" y="11813330"/>
            <a:ext cx="6978573" cy="1589486"/>
          </a:xfrm>
          <a:prstGeom prst="rect">
            <a:avLst/>
          </a:prstGeom>
        </p:spPr>
        <p:txBody>
          <a:bodyPr anchor="ctr">
            <a:noAutofit/>
          </a:bodyPr>
          <a:lstStyle>
            <a:lvl1pPr algn="l">
              <a:defRPr sz="4800" spc="240">
                <a:solidFill>
                  <a:srgbClr val="FFFFFF"/>
                </a:solidFill>
                <a:latin typeface="Oswald SemiBold"/>
                <a:ea typeface="Oswald SemiBold"/>
                <a:cs typeface="Oswald SemiBold"/>
                <a:sym typeface="Oswald SemiBold"/>
              </a:defRPr>
            </a:lvl1pPr>
          </a:lstStyle>
          <a:p>
            <a:r>
              <a:rPr lang="en-US" dirty="0">
                <a:latin typeface="Arial" panose="020B0604020202020204" pitchFamily="34" charset="0"/>
                <a:cs typeface="Arial" panose="020B0604020202020204" pitchFamily="34" charset="0"/>
              </a:rPr>
              <a:t>Galatians 5:1 NASB</a:t>
            </a:r>
            <a:endParaRPr dirty="0">
              <a:latin typeface="Arial" panose="020B0604020202020204" pitchFamily="34" charset="0"/>
              <a:cs typeface="Arial" panose="020B0604020202020204" pitchFamily="34" charset="0"/>
            </a:endParaRPr>
          </a:p>
        </p:txBody>
      </p:sp>
      <p:sp>
        <p:nvSpPr>
          <p:cNvPr id="130" name="Shape 130"/>
          <p:cNvSpPr>
            <a:spLocks noGrp="1"/>
          </p:cNvSpPr>
          <p:nvPr>
            <p:ph type="subTitle" idx="1"/>
          </p:nvPr>
        </p:nvSpPr>
        <p:spPr>
          <a:xfrm>
            <a:off x="562964" y="6610473"/>
            <a:ext cx="13147309" cy="4636536"/>
          </a:xfrm>
          <a:prstGeom prst="rect">
            <a:avLst/>
          </a:prstGeom>
        </p:spPr>
        <p:txBody>
          <a:bodyPr>
            <a:noAutofit/>
          </a:bodyPr>
          <a:lstStyle>
            <a:lvl1pPr algn="l">
              <a:lnSpc>
                <a:spcPct val="150000"/>
              </a:lnSpc>
              <a:defRPr sz="7200">
                <a:solidFill>
                  <a:srgbClr val="FFFFFF"/>
                </a:solidFill>
                <a:latin typeface="Oswald Regular"/>
                <a:ea typeface="Oswald Regular"/>
                <a:cs typeface="Oswald Regular"/>
                <a:sym typeface="Oswald Regular"/>
              </a:defRPr>
            </a:lvl1pPr>
          </a:lstStyle>
          <a:p>
            <a:r>
              <a:rPr lang="en-US" sz="6100" dirty="0">
                <a:latin typeface="Arial" panose="020B0604020202020204" pitchFamily="34" charset="0"/>
                <a:cs typeface="Arial" panose="020B0604020202020204" pitchFamily="34" charset="0"/>
              </a:rPr>
              <a:t>“It was for freedom that Christ set us free; therefore keep standing firm and do not be subject again to a yoke of slavery.”</a:t>
            </a:r>
            <a:endParaRPr sz="6100" dirty="0">
              <a:latin typeface="Arial" panose="020B0604020202020204" pitchFamily="34" charset="0"/>
              <a:cs typeface="Arial" panose="020B0604020202020204" pitchFamily="34" charset="0"/>
            </a:endParaRPr>
          </a:p>
        </p:txBody>
      </p:sp>
      <p:sp>
        <p:nvSpPr>
          <p:cNvPr id="4" name="Text Placeholder 7">
            <a:extLst>
              <a:ext uri="{FF2B5EF4-FFF2-40B4-BE49-F238E27FC236}">
                <a16:creationId xmlns:a16="http://schemas.microsoft.com/office/drawing/2014/main" id="{3C2D2687-B501-4A1C-B322-4313333A3363}"/>
              </a:ext>
            </a:extLst>
          </p:cNvPr>
          <p:cNvSpPr txBox="1">
            <a:spLocks/>
          </p:cNvSpPr>
          <p:nvPr/>
        </p:nvSpPr>
        <p:spPr>
          <a:xfrm>
            <a:off x="14218667" y="1601744"/>
            <a:ext cx="10575636" cy="400572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fontScale="92500"/>
          </a:bodyPr>
          <a:lstStyle>
            <a:lvl1pPr marL="0" marR="0" indent="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uLnTx/>
              <a:uFillTx/>
              <a:latin typeface="Helvetica Light"/>
              <a:sym typeface="Helvetica Light"/>
            </a:endParaRPr>
          </a:p>
          <a:p>
            <a:pPr marL="0" marR="0" lvl="0" indent="0" algn="ctr" defTabSz="821531" rtl="0" eaLnBrk="1" fontAlgn="auto" latinLnBrk="0" hangingPunct="1">
              <a:lnSpc>
                <a:spcPct val="100000"/>
              </a:lnSpc>
              <a:spcBef>
                <a:spcPts val="0"/>
              </a:spcBef>
              <a:spcAft>
                <a:spcPts val="0"/>
              </a:spcAft>
              <a:buClrTx/>
              <a:buSzTx/>
              <a:buFontTx/>
              <a:buNone/>
              <a:tabLst/>
              <a:defRPr/>
            </a:pPr>
            <a:r>
              <a:rPr kumimoji="0" lang="en-US" sz="20000" b="0" i="0" u="none" strike="noStrike" kern="0" cap="none" spc="100" normalizeH="0" baseline="0" noProof="0" dirty="0">
                <a:ln>
                  <a:noFill/>
                </a:ln>
                <a:solidFill>
                  <a:srgbClr val="FFFFFF"/>
                </a:solidFill>
                <a:effectLst>
                  <a:outerShdw blurRad="38100" dist="38100" dir="2700000" algn="tl">
                    <a:srgbClr val="000000">
                      <a:alpha val="43137"/>
                    </a:srgbClr>
                  </a:outerShdw>
                </a:effectLst>
                <a:uLnTx/>
                <a:uFillTx/>
                <a:latin typeface="Marguerite" pitchFamily="2" charset="0"/>
                <a:sym typeface="Helvetica Light"/>
              </a:rPr>
              <a:t>Worth ?</a:t>
            </a:r>
          </a:p>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000000"/>
              </a:solidFill>
              <a:effectLst/>
              <a:uLnTx/>
              <a:uFillTx/>
              <a:latin typeface="Helvetica Light"/>
              <a:sym typeface="Helvetica Light"/>
            </a:endParaRPr>
          </a:p>
        </p:txBody>
      </p:sp>
      <p:sp>
        <p:nvSpPr>
          <p:cNvPr id="5" name="TextBox 4">
            <a:extLst>
              <a:ext uri="{FF2B5EF4-FFF2-40B4-BE49-F238E27FC236}">
                <a16:creationId xmlns:a16="http://schemas.microsoft.com/office/drawing/2014/main" id="{C4A2DACA-A5D2-4276-8AEF-B98A342A01A9}"/>
              </a:ext>
            </a:extLst>
          </p:cNvPr>
          <p:cNvSpPr txBox="1"/>
          <p:nvPr/>
        </p:nvSpPr>
        <p:spPr>
          <a:xfrm>
            <a:off x="14218667" y="0"/>
            <a:ext cx="4485202" cy="13753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lvl="0" indent="0" algn="ctr" defTabSz="821531" rtl="0" eaLnBrk="1" fontAlgn="auto" latinLnBrk="0" hangingPunct="0">
              <a:lnSpc>
                <a:spcPct val="100000"/>
              </a:lnSpc>
              <a:spcBef>
                <a:spcPts val="0"/>
              </a:spcBef>
              <a:spcAft>
                <a:spcPts val="0"/>
              </a:spcAft>
              <a:buClrTx/>
              <a:buSzTx/>
              <a:buFontTx/>
              <a:buNone/>
              <a:tabLst/>
              <a:defRPr/>
            </a:pPr>
            <a:r>
              <a:rPr kumimoji="0" lang="en-US" sz="80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Bahnschrift Condensed" panose="020B0502040204020203" pitchFamily="34" charset="0"/>
                <a:ea typeface="Verdana" panose="020B0604030504040204" pitchFamily="34" charset="0"/>
                <a:sym typeface="Helvetica Light"/>
              </a:rPr>
              <a:t>What Are You</a:t>
            </a:r>
          </a:p>
        </p:txBody>
      </p:sp>
      <p:sp>
        <p:nvSpPr>
          <p:cNvPr id="6" name="Shape 130">
            <a:extLst>
              <a:ext uri="{FF2B5EF4-FFF2-40B4-BE49-F238E27FC236}">
                <a16:creationId xmlns:a16="http://schemas.microsoft.com/office/drawing/2014/main" id="{C40DAD2C-E92C-4F59-99E4-A5F291640422}"/>
              </a:ext>
            </a:extLst>
          </p:cNvPr>
          <p:cNvSpPr txBox="1">
            <a:spLocks/>
          </p:cNvSpPr>
          <p:nvPr/>
        </p:nvSpPr>
        <p:spPr>
          <a:xfrm>
            <a:off x="15274872" y="4897404"/>
            <a:ext cx="7517483" cy="2144448"/>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a:bodyPr>
          <a:lstStyle>
            <a:lvl1pPr marL="0" marR="0" indent="0" algn="l" defTabSz="821531" rtl="0" latinLnBrk="0">
              <a:lnSpc>
                <a:spcPct val="150000"/>
              </a:lnSpc>
              <a:spcBef>
                <a:spcPts val="0"/>
              </a:spcBef>
              <a:spcAft>
                <a:spcPts val="0"/>
              </a:spcAft>
              <a:buClrTx/>
              <a:buSzTx/>
              <a:buFontTx/>
              <a:buNone/>
              <a:tabLst/>
              <a:defRPr sz="7200" b="0" i="0" u="none" strike="noStrike" cap="none" spc="0" baseline="0">
                <a:ln>
                  <a:noFill/>
                </a:ln>
                <a:solidFill>
                  <a:srgbClr val="FFFFFF"/>
                </a:solidFill>
                <a:uFillTx/>
                <a:latin typeface="Oswald Regular"/>
                <a:ea typeface="Oswald Regular"/>
                <a:cs typeface="Oswald Regular"/>
                <a:sym typeface="Oswald Regular"/>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hangingPunct="1"/>
            <a:r>
              <a:rPr lang="en-US" dirty="0">
                <a:latin typeface="Arial" panose="020B0604020202020204" pitchFamily="34" charset="0"/>
                <a:cs typeface="Arial" panose="020B0604020202020204" pitchFamily="34" charset="0"/>
              </a:rPr>
              <a:t>Numbers 3: 44-51 </a:t>
            </a:r>
            <a:endParaRPr lang="en-US" sz="6100" dirty="0">
              <a:latin typeface="Arial" panose="020B0604020202020204" pitchFamily="34" charset="0"/>
              <a:cs typeface="Arial" panose="020B0604020202020204" pitchFamily="34" charset="0"/>
            </a:endParaRPr>
          </a:p>
        </p:txBody>
      </p:sp>
      <p:sp>
        <p:nvSpPr>
          <p:cNvPr id="7" name="Shape 130">
            <a:extLst>
              <a:ext uri="{FF2B5EF4-FFF2-40B4-BE49-F238E27FC236}">
                <a16:creationId xmlns:a16="http://schemas.microsoft.com/office/drawing/2014/main" id="{32A48120-19E5-43E3-9BFA-8D33CE6E1B9E}"/>
              </a:ext>
            </a:extLst>
          </p:cNvPr>
          <p:cNvSpPr txBox="1">
            <a:spLocks/>
          </p:cNvSpPr>
          <p:nvPr/>
        </p:nvSpPr>
        <p:spPr>
          <a:xfrm>
            <a:off x="15274872" y="7336123"/>
            <a:ext cx="7517483" cy="2144448"/>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fontScale="92500"/>
          </a:bodyPr>
          <a:lstStyle>
            <a:lvl1pPr marL="0" marR="0" indent="0" algn="l" defTabSz="821531" rtl="0" latinLnBrk="0">
              <a:lnSpc>
                <a:spcPct val="150000"/>
              </a:lnSpc>
              <a:spcBef>
                <a:spcPts val="0"/>
              </a:spcBef>
              <a:spcAft>
                <a:spcPts val="0"/>
              </a:spcAft>
              <a:buClrTx/>
              <a:buSzTx/>
              <a:buFontTx/>
              <a:buNone/>
              <a:tabLst/>
              <a:defRPr sz="7200" b="0" i="0" u="none" strike="noStrike" cap="none" spc="0" baseline="0">
                <a:ln>
                  <a:noFill/>
                </a:ln>
                <a:solidFill>
                  <a:srgbClr val="FFFFFF"/>
                </a:solidFill>
                <a:uFillTx/>
                <a:latin typeface="Oswald Regular"/>
                <a:ea typeface="Oswald Regular"/>
                <a:cs typeface="Oswald Regular"/>
                <a:sym typeface="Oswald Regular"/>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hangingPunct="1"/>
            <a:r>
              <a:rPr lang="en-US" dirty="0">
                <a:latin typeface="Arial" panose="020B0604020202020204" pitchFamily="34" charset="0"/>
                <a:cs typeface="Arial" panose="020B0604020202020204" pitchFamily="34" charset="0"/>
              </a:rPr>
              <a:t>Leviticus 25:47-55 </a:t>
            </a:r>
            <a:endParaRPr lang="en-US" sz="6100" dirty="0">
              <a:latin typeface="Arial" panose="020B0604020202020204" pitchFamily="34" charset="0"/>
              <a:cs typeface="Arial" panose="020B0604020202020204" pitchFamily="34" charset="0"/>
            </a:endParaRPr>
          </a:p>
        </p:txBody>
      </p:sp>
      <p:sp>
        <p:nvSpPr>
          <p:cNvPr id="8" name="Shape 130">
            <a:extLst>
              <a:ext uri="{FF2B5EF4-FFF2-40B4-BE49-F238E27FC236}">
                <a16:creationId xmlns:a16="http://schemas.microsoft.com/office/drawing/2014/main" id="{EBCE249C-DA18-4D1F-9D6D-F0030F18616F}"/>
              </a:ext>
            </a:extLst>
          </p:cNvPr>
          <p:cNvSpPr txBox="1">
            <a:spLocks/>
          </p:cNvSpPr>
          <p:nvPr/>
        </p:nvSpPr>
        <p:spPr>
          <a:xfrm>
            <a:off x="562964" y="1601744"/>
            <a:ext cx="13147309" cy="4636536"/>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a:bodyPr>
          <a:lstStyle>
            <a:lvl1pPr marL="0" marR="0" indent="0" algn="l" defTabSz="821531" rtl="0" latinLnBrk="0">
              <a:lnSpc>
                <a:spcPct val="150000"/>
              </a:lnSpc>
              <a:spcBef>
                <a:spcPts val="0"/>
              </a:spcBef>
              <a:spcAft>
                <a:spcPts val="0"/>
              </a:spcAft>
              <a:buClrTx/>
              <a:buSzTx/>
              <a:buFontTx/>
              <a:buNone/>
              <a:tabLst/>
              <a:defRPr sz="7200" b="0" i="0" u="none" strike="noStrike" cap="none" spc="0" baseline="0">
                <a:ln>
                  <a:noFill/>
                </a:ln>
                <a:solidFill>
                  <a:srgbClr val="FFFFFF"/>
                </a:solidFill>
                <a:uFillTx/>
                <a:latin typeface="Oswald Regular"/>
                <a:ea typeface="Oswald Regular"/>
                <a:cs typeface="Oswald Regular"/>
                <a:sym typeface="Oswald Regular"/>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hangingPunct="1"/>
            <a:r>
              <a:rPr lang="en-US" sz="6100" dirty="0">
                <a:latin typeface="Arial" panose="020B0604020202020204" pitchFamily="34" charset="0"/>
                <a:cs typeface="Arial" panose="020B0604020202020204" pitchFamily="34" charset="0"/>
              </a:rPr>
              <a:t>“You were bought with a price; do not become slaves of men.”</a:t>
            </a:r>
          </a:p>
        </p:txBody>
      </p:sp>
      <p:sp>
        <p:nvSpPr>
          <p:cNvPr id="11" name="Shape 129">
            <a:extLst>
              <a:ext uri="{FF2B5EF4-FFF2-40B4-BE49-F238E27FC236}">
                <a16:creationId xmlns:a16="http://schemas.microsoft.com/office/drawing/2014/main" id="{CD4C6E4B-784F-4F55-990D-ACCCCAE17346}"/>
              </a:ext>
            </a:extLst>
          </p:cNvPr>
          <p:cNvSpPr txBox="1">
            <a:spLocks/>
          </p:cNvSpPr>
          <p:nvPr/>
        </p:nvSpPr>
        <p:spPr>
          <a:xfrm>
            <a:off x="562964" y="4361200"/>
            <a:ext cx="8016067" cy="1589486"/>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ctr">
            <a:normAutofit/>
          </a:bodyPr>
          <a:lstStyle>
            <a:lvl1pPr marL="0" marR="0" indent="0" algn="l" defTabSz="821531" rtl="0" latinLnBrk="0">
              <a:lnSpc>
                <a:spcPct val="100000"/>
              </a:lnSpc>
              <a:spcBef>
                <a:spcPts val="0"/>
              </a:spcBef>
              <a:spcAft>
                <a:spcPts val="0"/>
              </a:spcAft>
              <a:buClrTx/>
              <a:buSzTx/>
              <a:buFontTx/>
              <a:buNone/>
              <a:tabLst/>
              <a:defRPr sz="4800" b="0" i="0" u="none" strike="noStrike" cap="none" spc="240" baseline="0">
                <a:ln>
                  <a:noFill/>
                </a:ln>
                <a:solidFill>
                  <a:srgbClr val="FFFFFF"/>
                </a:solidFill>
                <a:uFillTx/>
                <a:latin typeface="Oswald SemiBold"/>
                <a:ea typeface="Oswald SemiBold"/>
                <a:cs typeface="Oswald SemiBold"/>
                <a:sym typeface="Oswald SemiBold"/>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9pPr>
          </a:lstStyle>
          <a:p>
            <a:pPr hangingPunct="1"/>
            <a:r>
              <a:rPr lang="en-US" dirty="0">
                <a:latin typeface="Arial" panose="020B0604020202020204" pitchFamily="34" charset="0"/>
                <a:cs typeface="Arial" panose="020B0604020202020204" pitchFamily="34" charset="0"/>
              </a:rPr>
              <a:t>1 Corinthians  7:23 NASB</a:t>
            </a:r>
          </a:p>
        </p:txBody>
      </p:sp>
    </p:spTree>
    <p:extLst>
      <p:ext uri="{BB962C8B-B14F-4D97-AF65-F5344CB8AC3E}">
        <p14:creationId xmlns:p14="http://schemas.microsoft.com/office/powerpoint/2010/main" val="2549055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0">
                                            <p:txEl>
                                              <p:pRg st="0" end="0"/>
                                            </p:txEl>
                                          </p:spTgt>
                                        </p:tgtEl>
                                        <p:attrNameLst>
                                          <p:attrName>style.visibility</p:attrName>
                                        </p:attrNameLst>
                                      </p:cBhvr>
                                      <p:to>
                                        <p:strVal val="visible"/>
                                      </p:to>
                                    </p:set>
                                    <p:animEffect transition="in" filter="fade">
                                      <p:cBhvr>
                                        <p:cTn id="25" dur="500"/>
                                        <p:tgtEl>
                                          <p:spTgt spid="130">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9"/>
                                        </p:tgtEl>
                                        <p:attrNameLst>
                                          <p:attrName>style.visibility</p:attrName>
                                        </p:attrNameLst>
                                      </p:cBhvr>
                                      <p:to>
                                        <p:strVal val="visible"/>
                                      </p:to>
                                    </p:set>
                                    <p:animEffect transition="in" filter="fade">
                                      <p:cBhvr>
                                        <p:cTn id="28"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uiExpand="1" build="p"/>
      <p:bldP spid="6" grpId="0" animBg="1"/>
      <p:bldP spid="7" grpId="0" animBg="1"/>
      <p:bldP spid="8"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9" name="Shape 129"/>
          <p:cNvSpPr>
            <a:spLocks noGrp="1"/>
          </p:cNvSpPr>
          <p:nvPr>
            <p:ph type="ctrTitle"/>
          </p:nvPr>
        </p:nvSpPr>
        <p:spPr>
          <a:xfrm>
            <a:off x="617981" y="11545881"/>
            <a:ext cx="6785142" cy="1589486"/>
          </a:xfrm>
          <a:prstGeom prst="rect">
            <a:avLst/>
          </a:prstGeom>
        </p:spPr>
        <p:txBody>
          <a:bodyPr anchor="ctr">
            <a:normAutofit fontScale="90000"/>
          </a:bodyPr>
          <a:lstStyle>
            <a:lvl1pPr algn="l">
              <a:defRPr sz="4800" spc="240">
                <a:solidFill>
                  <a:srgbClr val="FFFFFF"/>
                </a:solidFill>
                <a:latin typeface="Oswald SemiBold"/>
                <a:ea typeface="Oswald SemiBold"/>
                <a:cs typeface="Oswald SemiBold"/>
                <a:sym typeface="Oswald SemiBold"/>
              </a:defRPr>
            </a:lvl1pPr>
          </a:lstStyle>
          <a:p>
            <a:r>
              <a:rPr lang="en-US" dirty="0">
                <a:latin typeface="Arial" panose="020B0604020202020204" pitchFamily="34" charset="0"/>
                <a:cs typeface="Arial" panose="020B0604020202020204" pitchFamily="34" charset="0"/>
              </a:rPr>
              <a:t>1 Peter 1:18-21 NASB</a:t>
            </a:r>
            <a:endParaRPr dirty="0">
              <a:latin typeface="Arial" panose="020B0604020202020204" pitchFamily="34" charset="0"/>
              <a:cs typeface="Arial" panose="020B0604020202020204" pitchFamily="34" charset="0"/>
            </a:endParaRPr>
          </a:p>
        </p:txBody>
      </p:sp>
      <p:sp>
        <p:nvSpPr>
          <p:cNvPr id="130" name="Shape 130"/>
          <p:cNvSpPr>
            <a:spLocks noGrp="1"/>
          </p:cNvSpPr>
          <p:nvPr>
            <p:ph type="subTitle" idx="1"/>
          </p:nvPr>
        </p:nvSpPr>
        <p:spPr>
          <a:xfrm>
            <a:off x="617981" y="1375376"/>
            <a:ext cx="13147309" cy="10483941"/>
          </a:xfrm>
          <a:prstGeom prst="rect">
            <a:avLst/>
          </a:prstGeom>
        </p:spPr>
        <p:txBody>
          <a:bodyPr>
            <a:noAutofit/>
          </a:bodyPr>
          <a:lstStyle>
            <a:lvl1pPr algn="l">
              <a:lnSpc>
                <a:spcPct val="150000"/>
              </a:lnSpc>
              <a:defRPr sz="7200">
                <a:solidFill>
                  <a:srgbClr val="FFFFFF"/>
                </a:solidFill>
                <a:latin typeface="Oswald Regular"/>
                <a:ea typeface="Oswald Regular"/>
                <a:cs typeface="Oswald Regular"/>
                <a:sym typeface="Oswald Regular"/>
              </a:defRPr>
            </a:lvl1pPr>
          </a:lstStyle>
          <a:p>
            <a:r>
              <a:rPr lang="en-US" sz="4400" dirty="0">
                <a:latin typeface="Arial" panose="020B0604020202020204" pitchFamily="34" charset="0"/>
                <a:cs typeface="Arial" panose="020B0604020202020204" pitchFamily="34" charset="0"/>
              </a:rPr>
              <a:t>“Knowing that you were not redeemed with perishable things like silver or gold from your futile way of life inherited from your forefathers but with precious blood, as of a lamb unblemished and spotless, the blood of Christ.</a:t>
            </a:r>
          </a:p>
          <a:p>
            <a:r>
              <a:rPr lang="en-US" sz="4400" dirty="0">
                <a:latin typeface="Arial" panose="020B0604020202020204" pitchFamily="34" charset="0"/>
                <a:cs typeface="Arial" panose="020B0604020202020204" pitchFamily="34" charset="0"/>
              </a:rPr>
              <a:t>For He was foreknown before the foundation of the world, but has appeared in these last times for the sake of you who through Him are believers in God, who raised Him from the dead and gave Him glory, so that your faith and hope are in God”</a:t>
            </a:r>
            <a:endParaRPr sz="4400" dirty="0">
              <a:latin typeface="Arial" panose="020B0604020202020204" pitchFamily="34" charset="0"/>
              <a:cs typeface="Arial" panose="020B0604020202020204" pitchFamily="34" charset="0"/>
            </a:endParaRPr>
          </a:p>
        </p:txBody>
      </p:sp>
      <p:sp>
        <p:nvSpPr>
          <p:cNvPr id="4" name="Text Placeholder 7">
            <a:extLst>
              <a:ext uri="{FF2B5EF4-FFF2-40B4-BE49-F238E27FC236}">
                <a16:creationId xmlns:a16="http://schemas.microsoft.com/office/drawing/2014/main" id="{3C2D2687-B501-4A1C-B322-4313333A3363}"/>
              </a:ext>
            </a:extLst>
          </p:cNvPr>
          <p:cNvSpPr txBox="1">
            <a:spLocks/>
          </p:cNvSpPr>
          <p:nvPr/>
        </p:nvSpPr>
        <p:spPr>
          <a:xfrm>
            <a:off x="14218667" y="1601744"/>
            <a:ext cx="10575636" cy="400572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fontScale="92500"/>
          </a:bodyPr>
          <a:lstStyle>
            <a:lvl1pPr marL="0" marR="0" indent="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uLnTx/>
              <a:uFillTx/>
              <a:latin typeface="Helvetica Light"/>
              <a:sym typeface="Helvetica Light"/>
            </a:endParaRPr>
          </a:p>
          <a:p>
            <a:pPr marL="0" marR="0" lvl="0" indent="0" algn="ctr" defTabSz="821531" rtl="0" eaLnBrk="1" fontAlgn="auto" latinLnBrk="0" hangingPunct="1">
              <a:lnSpc>
                <a:spcPct val="100000"/>
              </a:lnSpc>
              <a:spcBef>
                <a:spcPts val="0"/>
              </a:spcBef>
              <a:spcAft>
                <a:spcPts val="0"/>
              </a:spcAft>
              <a:buClrTx/>
              <a:buSzTx/>
              <a:buFontTx/>
              <a:buNone/>
              <a:tabLst/>
              <a:defRPr/>
            </a:pPr>
            <a:r>
              <a:rPr kumimoji="0" lang="en-US" sz="20000" b="0" i="0" u="none" strike="noStrike" kern="0" cap="none" spc="100" normalizeH="0" baseline="0" noProof="0" dirty="0">
                <a:ln>
                  <a:noFill/>
                </a:ln>
                <a:solidFill>
                  <a:srgbClr val="FFFFFF"/>
                </a:solidFill>
                <a:effectLst>
                  <a:outerShdw blurRad="38100" dist="38100" dir="2700000" algn="tl">
                    <a:srgbClr val="000000">
                      <a:alpha val="43137"/>
                    </a:srgbClr>
                  </a:outerShdw>
                </a:effectLst>
                <a:uLnTx/>
                <a:uFillTx/>
                <a:latin typeface="Marguerite" pitchFamily="2" charset="0"/>
                <a:sym typeface="Helvetica Light"/>
              </a:rPr>
              <a:t>Worth ?</a:t>
            </a:r>
          </a:p>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000000"/>
              </a:solidFill>
              <a:effectLst/>
              <a:uLnTx/>
              <a:uFillTx/>
              <a:latin typeface="Helvetica Light"/>
              <a:sym typeface="Helvetica Light"/>
            </a:endParaRPr>
          </a:p>
        </p:txBody>
      </p:sp>
      <p:sp>
        <p:nvSpPr>
          <p:cNvPr id="5" name="TextBox 4">
            <a:extLst>
              <a:ext uri="{FF2B5EF4-FFF2-40B4-BE49-F238E27FC236}">
                <a16:creationId xmlns:a16="http://schemas.microsoft.com/office/drawing/2014/main" id="{C4A2DACA-A5D2-4276-8AEF-B98A342A01A9}"/>
              </a:ext>
            </a:extLst>
          </p:cNvPr>
          <p:cNvSpPr txBox="1"/>
          <p:nvPr/>
        </p:nvSpPr>
        <p:spPr>
          <a:xfrm>
            <a:off x="14218667" y="0"/>
            <a:ext cx="4485202" cy="13753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lvl="0" indent="0" algn="ctr" defTabSz="821531" rtl="0" eaLnBrk="1" fontAlgn="auto" latinLnBrk="0" hangingPunct="0">
              <a:lnSpc>
                <a:spcPct val="100000"/>
              </a:lnSpc>
              <a:spcBef>
                <a:spcPts val="0"/>
              </a:spcBef>
              <a:spcAft>
                <a:spcPts val="0"/>
              </a:spcAft>
              <a:buClrTx/>
              <a:buSzTx/>
              <a:buFontTx/>
              <a:buNone/>
              <a:tabLst/>
              <a:defRPr/>
            </a:pPr>
            <a:r>
              <a:rPr kumimoji="0" lang="en-US" sz="80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Bahnschrift Condensed" panose="020B0502040204020203" pitchFamily="34" charset="0"/>
                <a:ea typeface="Verdana" panose="020B0604030504040204" pitchFamily="34" charset="0"/>
                <a:sym typeface="Helvetica Light"/>
              </a:rPr>
              <a:t>What Are You</a:t>
            </a:r>
          </a:p>
        </p:txBody>
      </p:sp>
    </p:spTree>
    <p:extLst>
      <p:ext uri="{BB962C8B-B14F-4D97-AF65-F5344CB8AC3E}">
        <p14:creationId xmlns:p14="http://schemas.microsoft.com/office/powerpoint/2010/main" val="74820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animEffect transition="in" filter="fade">
                                      <p:cBhvr>
                                        <p:cTn id="7" dur="500"/>
                                        <p:tgtEl>
                                          <p:spTgt spid="13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0">
                                            <p:txEl>
                                              <p:pRg st="1" end="1"/>
                                            </p:txEl>
                                          </p:spTgt>
                                        </p:tgtEl>
                                        <p:attrNameLst>
                                          <p:attrName>style.visibility</p:attrName>
                                        </p:attrNameLst>
                                      </p:cBhvr>
                                      <p:to>
                                        <p:strVal val="visible"/>
                                      </p:to>
                                    </p:set>
                                    <p:animEffect transition="in" filter="fade">
                                      <p:cBhvr>
                                        <p:cTn id="10" dur="500"/>
                                        <p:tgtEl>
                                          <p:spTgt spid="13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9"/>
                                        </p:tgtEl>
                                        <p:attrNameLst>
                                          <p:attrName>style.visibility</p:attrName>
                                        </p:attrNameLst>
                                      </p:cBhvr>
                                      <p:to>
                                        <p:strVal val="visible"/>
                                      </p:to>
                                    </p:set>
                                    <p:animEffect transition="in" filter="fade">
                                      <p:cBhvr>
                                        <p:cTn id="13"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9" name="Shape 129"/>
          <p:cNvSpPr>
            <a:spLocks noGrp="1"/>
          </p:cNvSpPr>
          <p:nvPr>
            <p:ph type="ctrTitle"/>
          </p:nvPr>
        </p:nvSpPr>
        <p:spPr>
          <a:xfrm>
            <a:off x="639976" y="12126514"/>
            <a:ext cx="7009332" cy="1589486"/>
          </a:xfrm>
          <a:prstGeom prst="rect">
            <a:avLst/>
          </a:prstGeom>
        </p:spPr>
        <p:txBody>
          <a:bodyPr anchor="ctr">
            <a:normAutofit/>
          </a:bodyPr>
          <a:lstStyle>
            <a:lvl1pPr algn="l">
              <a:defRPr sz="4800" spc="240">
                <a:solidFill>
                  <a:srgbClr val="FFFFFF"/>
                </a:solidFill>
                <a:latin typeface="Oswald SemiBold"/>
                <a:ea typeface="Oswald SemiBold"/>
                <a:cs typeface="Oswald SemiBold"/>
                <a:sym typeface="Oswald SemiBold"/>
              </a:defRPr>
            </a:lvl1pPr>
          </a:lstStyle>
          <a:p>
            <a:r>
              <a:rPr lang="en-US" dirty="0"/>
              <a:t>1 Corinthians 6:9-11 NASB</a:t>
            </a:r>
            <a:endParaRPr dirty="0"/>
          </a:p>
        </p:txBody>
      </p:sp>
      <p:sp>
        <p:nvSpPr>
          <p:cNvPr id="130" name="Shape 130"/>
          <p:cNvSpPr>
            <a:spLocks noGrp="1"/>
          </p:cNvSpPr>
          <p:nvPr>
            <p:ph type="subTitle" idx="1"/>
          </p:nvPr>
        </p:nvSpPr>
        <p:spPr>
          <a:xfrm>
            <a:off x="639976" y="1375376"/>
            <a:ext cx="13147309" cy="11416656"/>
          </a:xfrm>
          <a:prstGeom prst="rect">
            <a:avLst/>
          </a:prstGeom>
        </p:spPr>
        <p:txBody>
          <a:bodyPr>
            <a:noAutofit/>
          </a:bodyPr>
          <a:lstStyle>
            <a:lvl1pPr algn="l">
              <a:lnSpc>
                <a:spcPct val="150000"/>
              </a:lnSpc>
              <a:defRPr sz="7200">
                <a:solidFill>
                  <a:srgbClr val="FFFFFF"/>
                </a:solidFill>
                <a:latin typeface="Oswald Regular"/>
                <a:ea typeface="Oswald Regular"/>
                <a:cs typeface="Oswald Regular"/>
                <a:sym typeface="Oswald Regular"/>
              </a:defRPr>
            </a:lvl1pPr>
          </a:lstStyle>
          <a:p>
            <a:r>
              <a:rPr lang="en-US" sz="4800" dirty="0">
                <a:latin typeface="Arial" panose="020B0604020202020204" pitchFamily="34" charset="0"/>
                <a:cs typeface="Arial" panose="020B0604020202020204" pitchFamily="34" charset="0"/>
              </a:rPr>
              <a:t>“Or do you not know that the unrighteous will not inherit the kingdom of God? Do not be deceived; neither fornicators, nor idolaters, nor adulterers, nor effeminate, nor homosexuals, nor thieves, nor the covetous, nor drunkards, nor revilers, nor swindlers, will inherit the kingdom of God. Such were some of you; but you were washed, but you were sanctified, but you were justified in the name of the Lord Jesus Christ and in the Spirit of our God”</a:t>
            </a:r>
            <a:endParaRPr sz="4800" dirty="0">
              <a:latin typeface="Arial" panose="020B0604020202020204" pitchFamily="34" charset="0"/>
              <a:cs typeface="Arial" panose="020B0604020202020204" pitchFamily="34" charset="0"/>
            </a:endParaRPr>
          </a:p>
        </p:txBody>
      </p:sp>
      <p:sp>
        <p:nvSpPr>
          <p:cNvPr id="4" name="Text Placeholder 7">
            <a:extLst>
              <a:ext uri="{FF2B5EF4-FFF2-40B4-BE49-F238E27FC236}">
                <a16:creationId xmlns:a16="http://schemas.microsoft.com/office/drawing/2014/main" id="{3C2D2687-B501-4A1C-B322-4313333A3363}"/>
              </a:ext>
            </a:extLst>
          </p:cNvPr>
          <p:cNvSpPr txBox="1">
            <a:spLocks/>
          </p:cNvSpPr>
          <p:nvPr/>
        </p:nvSpPr>
        <p:spPr>
          <a:xfrm>
            <a:off x="14218667" y="1601744"/>
            <a:ext cx="10575636" cy="400572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t">
            <a:normAutofit fontScale="92500"/>
          </a:bodyPr>
          <a:lstStyle>
            <a:lvl1pPr marL="0" marR="0" indent="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uLnTx/>
              <a:uFillTx/>
              <a:latin typeface="Helvetica Light"/>
              <a:sym typeface="Helvetica Light"/>
            </a:endParaRPr>
          </a:p>
          <a:p>
            <a:pPr marL="0" marR="0" lvl="0" indent="0" algn="ctr" defTabSz="821531" rtl="0" eaLnBrk="1" fontAlgn="auto" latinLnBrk="0" hangingPunct="1">
              <a:lnSpc>
                <a:spcPct val="100000"/>
              </a:lnSpc>
              <a:spcBef>
                <a:spcPts val="0"/>
              </a:spcBef>
              <a:spcAft>
                <a:spcPts val="0"/>
              </a:spcAft>
              <a:buClrTx/>
              <a:buSzTx/>
              <a:buFontTx/>
              <a:buNone/>
              <a:tabLst/>
              <a:defRPr/>
            </a:pPr>
            <a:r>
              <a:rPr kumimoji="0" lang="en-US" sz="20000" b="0" i="0" u="none" strike="noStrike" kern="0" cap="none" spc="100" normalizeH="0" baseline="0" noProof="0" dirty="0">
                <a:ln>
                  <a:noFill/>
                </a:ln>
                <a:solidFill>
                  <a:srgbClr val="FFFFFF"/>
                </a:solidFill>
                <a:effectLst>
                  <a:outerShdw blurRad="38100" dist="38100" dir="2700000" algn="tl">
                    <a:srgbClr val="000000">
                      <a:alpha val="43137"/>
                    </a:srgbClr>
                  </a:outerShdw>
                </a:effectLst>
                <a:uLnTx/>
                <a:uFillTx/>
                <a:latin typeface="Marguerite" pitchFamily="2" charset="0"/>
                <a:sym typeface="Helvetica Light"/>
              </a:rPr>
              <a:t>Worth ?</a:t>
            </a:r>
          </a:p>
          <a:p>
            <a:pPr marL="0" marR="0" lvl="0" indent="0" algn="ctr" defTabSz="821531" rtl="0"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000000"/>
              </a:solidFill>
              <a:effectLst/>
              <a:uLnTx/>
              <a:uFillTx/>
              <a:latin typeface="Helvetica Light"/>
              <a:sym typeface="Helvetica Light"/>
            </a:endParaRPr>
          </a:p>
        </p:txBody>
      </p:sp>
      <p:sp>
        <p:nvSpPr>
          <p:cNvPr id="5" name="TextBox 4">
            <a:extLst>
              <a:ext uri="{FF2B5EF4-FFF2-40B4-BE49-F238E27FC236}">
                <a16:creationId xmlns:a16="http://schemas.microsoft.com/office/drawing/2014/main" id="{C4A2DACA-A5D2-4276-8AEF-B98A342A01A9}"/>
              </a:ext>
            </a:extLst>
          </p:cNvPr>
          <p:cNvSpPr txBox="1"/>
          <p:nvPr/>
        </p:nvSpPr>
        <p:spPr>
          <a:xfrm>
            <a:off x="14218667" y="0"/>
            <a:ext cx="4485202" cy="13753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lvl="0" indent="0" algn="ctr" defTabSz="821531" rtl="0" eaLnBrk="1" fontAlgn="auto" latinLnBrk="0" hangingPunct="0">
              <a:lnSpc>
                <a:spcPct val="100000"/>
              </a:lnSpc>
              <a:spcBef>
                <a:spcPts val="0"/>
              </a:spcBef>
              <a:spcAft>
                <a:spcPts val="0"/>
              </a:spcAft>
              <a:buClrTx/>
              <a:buSzTx/>
              <a:buFontTx/>
              <a:buNone/>
              <a:tabLst/>
              <a:defRPr/>
            </a:pPr>
            <a:r>
              <a:rPr kumimoji="0" lang="en-US" sz="80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Bahnschrift Condensed" panose="020B0502040204020203" pitchFamily="34" charset="0"/>
                <a:ea typeface="Verdana" panose="020B0604030504040204" pitchFamily="34" charset="0"/>
                <a:sym typeface="Helvetica Light"/>
              </a:rPr>
              <a:t>What Are You</a:t>
            </a:r>
          </a:p>
        </p:txBody>
      </p:sp>
    </p:spTree>
    <p:extLst>
      <p:ext uri="{BB962C8B-B14F-4D97-AF65-F5344CB8AC3E}">
        <p14:creationId xmlns:p14="http://schemas.microsoft.com/office/powerpoint/2010/main" val="190715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500"/>
                                        <p:tgtEl>
                                          <p:spTgt spid="1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0">
                                            <p:bg/>
                                          </p:spTgt>
                                        </p:tgtEl>
                                        <p:attrNameLst>
                                          <p:attrName>style.visibility</p:attrName>
                                        </p:attrNameLst>
                                      </p:cBhvr>
                                      <p:to>
                                        <p:strVal val="visible"/>
                                      </p:to>
                                    </p:set>
                                    <p:animEffect transition="in" filter="fade">
                                      <p:cBhvr>
                                        <p:cTn id="10" dur="500"/>
                                        <p:tgtEl>
                                          <p:spTgt spid="130">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0">
                                            <p:txEl>
                                              <p:pRg st="0" end="0"/>
                                            </p:txEl>
                                          </p:spTgt>
                                        </p:tgtEl>
                                        <p:attrNameLst>
                                          <p:attrName>style.visibility</p:attrName>
                                        </p:attrNameLst>
                                      </p:cBhvr>
                                      <p:to>
                                        <p:strVal val="visible"/>
                                      </p:to>
                                    </p:set>
                                    <p:animEffect transition="in" filter="fade">
                                      <p:cBhvr>
                                        <p:cTn id="13" dur="500"/>
                                        <p:tgtEl>
                                          <p:spTgt spid="1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1015</TotalTime>
  <Words>504</Words>
  <Application>Microsoft Office PowerPoint</Application>
  <PresentationFormat>Custom</PresentationFormat>
  <Paragraphs>48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Bahnschrift Condensed</vt:lpstr>
      <vt:lpstr>Helvetica Light</vt:lpstr>
      <vt:lpstr>Helvetica Neue</vt:lpstr>
      <vt:lpstr>Marguerite</vt:lpstr>
      <vt:lpstr>Oswald SemiBold</vt:lpstr>
      <vt:lpstr>White</vt:lpstr>
      <vt:lpstr>PowerPoint Presentation</vt:lpstr>
      <vt:lpstr>PowerPoint Presentation</vt:lpstr>
      <vt:lpstr>John 12:42-43 NASB</vt:lpstr>
      <vt:lpstr>Matthew 27:54 NASB</vt:lpstr>
      <vt:lpstr>Matthew 26:28 NASB</vt:lpstr>
      <vt:lpstr>Ephesians 1:7 NASB</vt:lpstr>
      <vt:lpstr>Galatians 5:1 NASB</vt:lpstr>
      <vt:lpstr>1 Peter 1:18-21 NASB</vt:lpstr>
      <vt:lpstr>1 Corinthians 6:9-11 NASB</vt:lpstr>
      <vt:lpstr>Galatians 2:20 NASB</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18595</dc:creator>
  <cp:lastModifiedBy>lebernj@outlook.com</cp:lastModifiedBy>
  <cp:revision>39</cp:revision>
  <dcterms:modified xsi:type="dcterms:W3CDTF">2019-08-25T11:44:54Z</dcterms:modified>
</cp:coreProperties>
</file>