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04" r:id="rId2"/>
    <p:sldMasterId id="2147483716" r:id="rId3"/>
    <p:sldMasterId id="2147483728" r:id="rId4"/>
  </p:sldMasterIdLst>
  <p:sldIdLst>
    <p:sldId id="319" r:id="rId5"/>
    <p:sldId id="335" r:id="rId6"/>
    <p:sldId id="293" r:id="rId7"/>
    <p:sldId id="260" r:id="rId8"/>
    <p:sldId id="294" r:id="rId9"/>
    <p:sldId id="275" r:id="rId10"/>
    <p:sldId id="296" r:id="rId11"/>
    <p:sldId id="295" r:id="rId12"/>
    <p:sldId id="297" r:id="rId13"/>
    <p:sldId id="274" r:id="rId14"/>
    <p:sldId id="257" r:id="rId15"/>
    <p:sldId id="298" r:id="rId16"/>
    <p:sldId id="299" r:id="rId17"/>
    <p:sldId id="300" r:id="rId18"/>
    <p:sldId id="282" r:id="rId19"/>
    <p:sldId id="288" r:id="rId20"/>
    <p:sldId id="301" r:id="rId21"/>
    <p:sldId id="302" r:id="rId22"/>
    <p:sldId id="304" r:id="rId23"/>
    <p:sldId id="303" r:id="rId24"/>
    <p:sldId id="305" r:id="rId25"/>
    <p:sldId id="306" r:id="rId26"/>
    <p:sldId id="307" r:id="rId27"/>
    <p:sldId id="308" r:id="rId28"/>
    <p:sldId id="283" r:id="rId29"/>
    <p:sldId id="289" r:id="rId30"/>
    <p:sldId id="284" r:id="rId31"/>
    <p:sldId id="290" r:id="rId32"/>
    <p:sldId id="285" r:id="rId33"/>
    <p:sldId id="291" r:id="rId34"/>
    <p:sldId id="309" r:id="rId35"/>
    <p:sldId id="311" r:id="rId36"/>
    <p:sldId id="310" r:id="rId37"/>
    <p:sldId id="312" r:id="rId38"/>
    <p:sldId id="286" r:id="rId39"/>
    <p:sldId id="292" r:id="rId40"/>
    <p:sldId id="287" r:id="rId41"/>
    <p:sldId id="336" r:id="rId42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Arial Rounded MT Bold" panose="020F0704030504030204" pitchFamily="3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omic Sans MS" panose="030F0702030302020204" pitchFamily="66" charset="0"/>
      <p:regular r:id="rId52"/>
      <p:bold r:id="rId53"/>
      <p:italic r:id="rId54"/>
      <p:boldItalic r:id="rId55"/>
    </p:embeddedFont>
    <p:embeddedFont>
      <p:font typeface="Franklin Gothic Book" panose="020B0503020102020204" pitchFamily="34" charset="0"/>
      <p:regular r:id="rId56"/>
      <p:italic r:id="rId57"/>
    </p:embeddedFont>
    <p:embeddedFont>
      <p:font typeface="Franklin Gothic Medium" panose="020B0603020102020204" pitchFamily="34" charset="0"/>
      <p:regular r:id="rId58"/>
      <p: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Tempus Sans ITC" panose="04020404030D07020202" pitchFamily="82" charset="0"/>
      <p:regular r:id="rId62"/>
    </p:embeddedFont>
    <p:embeddedFont>
      <p:font typeface="Wingdings 2" panose="05020102010507070707" pitchFamily="18" charset="2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1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70B6E7-5DD9-4481-9A4B-BBE290F1D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75423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3059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58345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78001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29548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53454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85478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35841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10468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77422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20326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2E871-2238-43E8-BF2A-20E2D9F5B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3A6EC-3640-4B6A-B3D3-BFB639901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52042-121D-4D93-9863-F6DEB45AC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517BBFC-82A0-4FDA-A027-2308CB93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670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67B9C-7B25-4862-883E-50EF98C2F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0D7433-0126-468A-B189-0009B4424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B9BA9-72DA-4120-AD70-9C4CE522F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B474B15-EFE1-4BFE-865C-3572B324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893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03510-B1B4-46D0-8892-B6435C55D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FC702F-DE0C-4A16-864D-FDDE4196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2192A-381A-416D-BFB8-EAC8DEB1F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C7F3827-A6F3-4D9F-8F5D-C7C15958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544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2C4AA91-14F4-4327-A962-493DFB41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0D3B4FB-CC70-4772-91AA-D41DF217B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19A966B-DD21-4B5A-9C56-0BEE8DC94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0296633-7B22-4CDE-B305-652CC72B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809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33A68D-6745-4873-89CB-157E8E8EA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872BF5-C1F4-4E13-AEF0-0804B4302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5A94C6-E7F7-46B3-B663-EB1C14AA1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F611B37-A38A-49AF-A875-DFB597604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8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3011BD-2F56-48D3-AA48-125CD9FDE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F821F-9F2C-4E18-8541-1B5989E0C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174CAB-BF81-4DB2-9175-A528FE63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6A12BC-5801-42EA-BD73-10303522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383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AFB2CD-C112-47CB-A862-C823BC1D7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53879D-7C90-48C1-A178-9E72A8439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C5303F-EC1D-4DA7-8894-23E7A44D7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75317AE-71C1-4FF3-BB3F-03A059F2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294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CD9D145-41E4-4330-8880-89738FD73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3C320A0-EB71-4A42-A99E-11AB10777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7E7D7E5-052A-4304-90EF-5E92C511F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45E44401-B3ED-43CF-918E-B3296DB2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111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45532ED-DA77-4A65-B0F8-5AC75195D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CD65A69-4AEE-4621-BA32-CFBE3CD2E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5763420-CDF9-4137-B66C-30A0363E4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F5BB8C-BEB3-495E-9D13-5EB0B40AC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352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7B77-008B-4703-B3CE-7AC8EAC49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1AF9BF-9B87-4878-B39E-D1137351B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3158B6-D22C-4490-B876-3C9997C0B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147CA1E-8C1C-47E6-A88F-55DD2A12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8548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2E010-4BE1-4CF6-9E27-3D502E4A6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A2371-681F-4B00-B3A2-4254AAA51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FBA48-586D-4044-8556-44B3B5BB6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42D6F69-33FD-49E3-B875-3A9DB2814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581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C23C00-0228-4533-A858-9635FC2C076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A87E1-296E-4EE4-B188-62EAFED7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CC63-68B0-4E3E-B1F0-127B9686A791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482068919_b3a4569d2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749808"/>
            <a:ext cx="9144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4C00EDF-87AB-4B5F-936A-EE8E8DB1C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1C6ECB-7988-4B16-B7E8-6BCE67D8B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38B44E-DBD6-463A-A029-BACBEDF5B9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38A376-BAD2-4007-8D6E-5F3F9A390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0344FB-48C5-4645-8373-182E65BA3E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4447C0-1125-4F20-B677-DA577394B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gif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hyperlink" Target="http://www.google.com/imgres?imgurl=http://library.thinkquest.org/05aug/02016/images/C_methodist_flame.gif&amp;imgrefurl=http://library.thinkquest.org/05aug/02016/c_symbols.htm&amp;h=250&amp;w=150&amp;sz=13&amp;tbnid=7WjtelcFVk4AWM:&amp;tbnh=111&amp;tbnw=67&amp;prev=/images?q=methodist+symbol&amp;usg=__Xoc1VlY6NhvYeci86z7OKSpMDik=&amp;ei=WG58Sr_cCoTssQPHorDvCg&amp;sa=X&amp;oi=image_result&amp;resnum=3&amp;ct=image" TargetMode="External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3.gif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8.png"/><Relationship Id="rId2" Type="http://schemas.openxmlformats.org/officeDocument/2006/relationships/image" Target="../media/image24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library.thinkquest.org/05aug/02016/images/C_methodist_flame.gif&amp;imgrefurl=http://library.thinkquest.org/05aug/02016/c_symbols.htm&amp;h=250&amp;w=150&amp;sz=13&amp;tbnid=7WjtelcFVk4AWM:&amp;tbnh=111&amp;tbnw=67&amp;prev=/images?q=methodist+symbol&amp;usg=__Xoc1VlY6NhvYeci86z7OKSpMDik=&amp;ei=WG58Sr_cCoTssQPHorDvCg&amp;sa=X&amp;oi=image_result&amp;resnum=3&amp;ct=image" TargetMode="External"/><Relationship Id="rId11" Type="http://schemas.openxmlformats.org/officeDocument/2006/relationships/image" Target="../media/image21.gif"/><Relationship Id="rId5" Type="http://schemas.openxmlformats.org/officeDocument/2006/relationships/image" Target="../media/image16.jpeg"/><Relationship Id="rId15" Type="http://schemas.openxmlformats.org/officeDocument/2006/relationships/image" Target="../media/image10.png"/><Relationship Id="rId10" Type="http://schemas.openxmlformats.org/officeDocument/2006/relationships/image" Target="../media/image20.jpeg"/><Relationship Id="rId19" Type="http://schemas.openxmlformats.org/officeDocument/2006/relationships/image" Target="../media/image13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93E49-5AB5-470E-8B7F-4F42D3142409}"/>
              </a:ext>
            </a:extLst>
          </p:cNvPr>
          <p:cNvSpPr txBox="1"/>
          <p:nvPr/>
        </p:nvSpPr>
        <p:spPr>
          <a:xfrm>
            <a:off x="1447799" y="486233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Donnie V. Rader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dvrader@live.com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4FFC4-B67D-458E-AC4F-09224D59FDCE}"/>
              </a:ext>
            </a:extLst>
          </p:cNvPr>
          <p:cNvSpPr/>
          <p:nvPr/>
        </p:nvSpPr>
        <p:spPr>
          <a:xfrm>
            <a:off x="1863564" y="456787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Gospel Meeting</a:t>
            </a:r>
          </a:p>
        </p:txBody>
      </p:sp>
      <p:pic>
        <p:nvPicPr>
          <p:cNvPr id="7" name="Picture 6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AB77754D-DBB8-4C07-842E-03BB649D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47060"/>
            <a:ext cx="5638800" cy="290114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BC2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Bible speaks of “one faith” – not “faiths”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79248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Eph 4:4-6</a:t>
            </a:r>
          </a:p>
          <a:p>
            <a:pPr algn="ctr"/>
            <a:endParaRPr lang="en-US" sz="1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 There is one body and one Spirit, just as you were called in one hope of your calling;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4343400"/>
            <a:ext cx="1295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BC2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Bible speaks of “one faith” – not “faiths”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“One faith” means “only one faith”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362200"/>
            <a:ext cx="3505200" cy="4201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Eph 4:4-6</a:t>
            </a:r>
          </a:p>
          <a:p>
            <a:pPr algn="ctr"/>
            <a:endParaRPr lang="en-US" sz="9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There is one body and one Spirit, just as you were called in one hope of your calling;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495014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Spirit</a:t>
            </a:r>
            <a:r>
              <a:rPr lang="en-US" sz="2400" dirty="0"/>
              <a:t>” 	- Many spirits?</a:t>
            </a:r>
          </a:p>
          <a:p>
            <a:r>
              <a:rPr lang="en-US" sz="2400" dirty="0"/>
              <a:t>		- Only one Spirit?</a:t>
            </a:r>
          </a:p>
          <a:p>
            <a:endParaRPr lang="en-US" sz="1200" dirty="0"/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Lord</a:t>
            </a:r>
            <a:r>
              <a:rPr lang="en-US" sz="2400" dirty="0"/>
              <a:t>”	- Many Lords?</a:t>
            </a:r>
          </a:p>
          <a:p>
            <a:r>
              <a:rPr lang="en-US" sz="2400" dirty="0"/>
              <a:t>		- Only one Lord?</a:t>
            </a:r>
          </a:p>
          <a:p>
            <a:endParaRPr lang="en-US" sz="1200" dirty="0"/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God</a:t>
            </a:r>
            <a:r>
              <a:rPr lang="en-US" sz="2400" dirty="0"/>
              <a:t>”	- Many gods?</a:t>
            </a:r>
          </a:p>
          <a:p>
            <a:r>
              <a:rPr lang="en-US" sz="2400" dirty="0"/>
              <a:t>		- Only one God?</a:t>
            </a:r>
          </a:p>
          <a:p>
            <a:endParaRPr lang="en-US" sz="1200" dirty="0"/>
          </a:p>
          <a:p>
            <a:r>
              <a:rPr lang="en-US" sz="2400" dirty="0"/>
              <a:t>“</a:t>
            </a:r>
            <a:r>
              <a:rPr lang="en-US" sz="2400" dirty="0">
                <a:solidFill>
                  <a:srgbClr val="0070C0"/>
                </a:solidFill>
              </a:rPr>
              <a:t>One Faith</a:t>
            </a:r>
            <a:r>
              <a:rPr lang="en-US" sz="2400" dirty="0"/>
              <a:t>”	- Many faiths?</a:t>
            </a:r>
          </a:p>
          <a:p>
            <a:r>
              <a:rPr lang="en-US" sz="2400" dirty="0"/>
              <a:t>		- Only one faith?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100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ysClr val="windowText" lastClr="000000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00050" marR="0" lvl="0" indent="-400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BC2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There Is One 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Bible speaks of “one faith” – not “faiths”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“One faith” means “only one faith”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Context of unity</a:t>
            </a:r>
          </a:p>
        </p:txBody>
      </p:sp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00085"/>
            <a:ext cx="8229600" cy="452431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Eph. 4:1-6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 I, therefore, the prisoner of the Lord, beseech you to walk worthy of the calling with which you were called,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with all lowliness and gentleness, with longsuffering, bearing with one another in love,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endeavoring to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keep the unity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Spirit in the bond of peace.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There is one body and one Spirit, just as you were called in one hope of your calling;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one Lord, one faith, one baptism;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one God and Father of all, who is above all, and through all, and in you 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“One faith” is essential to unity!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“Many faiths” – creates division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077200" cy="38750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</a:rPr>
              <a:t>Gen 4:3-5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3 And in the process of time it came to pass that Cain brought an offering of the fruit of the ground to the LORD.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4 Abel also brought of the firstborn of his flock and of their fat. And the LORD respected Abel and his offering,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5 but He did not respect Cain and his offering. And Cain was very angry, and his countenance fell. </a:t>
            </a:r>
          </a:p>
        </p:txBody>
      </p:sp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4572000" y="1524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</a:rPr>
              <a:t>Cain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0" y="304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</a:rPr>
              <a:t>Abel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3124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“Fruit of ground”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953000" y="1341870"/>
            <a:ext cx="3886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“firstborn of his flock”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4953000" y="2743200"/>
            <a:ext cx="3810000" cy="1143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Respected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81000" y="2743200"/>
            <a:ext cx="3810000" cy="1143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Not Respect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638800" y="4267200"/>
            <a:ext cx="2514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“By Faith”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(Heb. 11:4)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762000" y="4267200"/>
            <a:ext cx="3048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Not: “By Faith”</a:t>
            </a:r>
          </a:p>
        </p:txBody>
      </p:sp>
      <p:pic>
        <p:nvPicPr>
          <p:cNvPr id="84994" name="Picture 2" descr="Image result for lamb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6894"/>
            <a:ext cx="1259934" cy="125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Image result for whea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3" y="281049"/>
            <a:ext cx="1794107" cy="17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14950" y="5334000"/>
            <a:ext cx="3020410" cy="1622072"/>
            <a:chOff x="5314950" y="5334000"/>
            <a:chExt cx="3020410" cy="1622072"/>
          </a:xfrm>
        </p:grpSpPr>
        <p:pic>
          <p:nvPicPr>
            <p:cNvPr id="84998" name="Picture 6" descr="Image result for open bible 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5334000"/>
              <a:ext cx="3020410" cy="162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867400" y="5578846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Word of God</a:t>
              </a:r>
            </a:p>
            <a:p>
              <a:pPr algn="ctr"/>
              <a:r>
                <a:rPr lang="en-US" sz="2400" b="1" dirty="0"/>
                <a:t>(Rom. 10:17)</a:t>
              </a: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 animBg="1"/>
      <p:bldP spid="90124" grpId="0" animBg="1"/>
      <p:bldP spid="90129" grpId="0"/>
      <p:bldP spid="901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Nadab</a:t>
            </a:r>
            <a:r>
              <a:rPr lang="en-US" sz="2400" dirty="0"/>
              <a:t> &amp; </a:t>
            </a:r>
            <a:r>
              <a:rPr lang="en-US" sz="2400" dirty="0" err="1"/>
              <a:t>Abihu’s</a:t>
            </a:r>
            <a:r>
              <a:rPr lang="en-US" sz="2400" dirty="0"/>
              <a:t> sacrifice did not please God</a:t>
            </a:r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58484-746B-4AEB-B0DB-42491046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9B12B3BB-ECC8-42D7-9843-DDD2B3A7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2281E98E-8A5C-4118-8046-64DA73CF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9725"/>
            <a:ext cx="8440738" cy="218521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Tuesday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Bible Authority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Wednesday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Selling and Stirring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The Seduction of Joseph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The Wayward Son Comes Home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048000" y="381000"/>
            <a:ext cx="5715000" cy="440120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</a:rPr>
              <a:t>Lev 10:1-2</a:t>
            </a:r>
          </a:p>
          <a:p>
            <a:pPr algn="ctr"/>
            <a:endParaRPr lang="en-US" sz="3200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1 Then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Abihu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, the sons of Aaron, each took his censer and put fire in it, put incense on it, and offered profane fire before the LORD, which He had not commanded them. 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2 So fire went out from the LORD and devoured them, and they died before the LORD.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914400" y="50292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“…offered unauthorized fire…” (NIV)</a:t>
            </a:r>
          </a:p>
        </p:txBody>
      </p:sp>
      <p:pic>
        <p:nvPicPr>
          <p:cNvPr id="58370" name="Picture 2" descr="http://3.bp.blogspot.com/_3wj0wfke40g/RwpIne3NmJI/AAAAAAAAAfM/DzVs36gNa50/s400/Nad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9296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Nadab</a:t>
            </a:r>
            <a:r>
              <a:rPr lang="en-US" sz="2400" dirty="0"/>
              <a:t> &amp; </a:t>
            </a:r>
            <a:r>
              <a:rPr lang="en-US" sz="2400" dirty="0" err="1"/>
              <a:t>Abihu’s</a:t>
            </a:r>
            <a:r>
              <a:rPr lang="en-US" sz="2400" dirty="0"/>
              <a:t> sacrifice did not please God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Uzzah’s</a:t>
            </a:r>
            <a:r>
              <a:rPr lang="en-US" sz="2400" dirty="0"/>
              <a:t> attempt to “help” the ark angered the Lord</a:t>
            </a:r>
          </a:p>
        </p:txBody>
      </p:sp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33246"/>
            <a:ext cx="7924800" cy="61247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Samuel 6:1-11</a:t>
            </a:r>
          </a:p>
          <a:p>
            <a:pPr algn="ctr"/>
            <a:endParaRPr lang="en-US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And David arose and went with all the people who were with him from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Baale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Judah to bring up from there the ark of God, whose name is called by the Name, the LORD of Hosts, who dwells between the cherubim.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So they set the ark of God on a new cart, and brought it out of the house of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which was on the hill;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 sons of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Abinadab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drove the new cart.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And when they came 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Nachon's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threshing floor,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put out his hand to the ark of God and took hold of it, for the oxen stumbled.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Then the anger of the LORD was aroused against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Uzzah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God struck him there for his error; and he died there by the ark of God.</a:t>
            </a:r>
          </a:p>
        </p:txBody>
      </p:sp>
      <p:pic>
        <p:nvPicPr>
          <p:cNvPr id="81924" name="Picture 4" descr="http://loveacceptforgive.files.wordpress.com/2008/06/arkc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799" cy="16032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2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Cain’s offering was not accepted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Nadab</a:t>
            </a:r>
            <a:r>
              <a:rPr lang="en-US" sz="2400" dirty="0"/>
              <a:t> &amp; </a:t>
            </a:r>
            <a:r>
              <a:rPr lang="en-US" sz="2400" dirty="0" err="1"/>
              <a:t>Abihu’s</a:t>
            </a:r>
            <a:r>
              <a:rPr lang="en-US" sz="2400" dirty="0"/>
              <a:t> sacrifice did not please God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Uzzah’s</a:t>
            </a:r>
            <a:r>
              <a:rPr lang="en-US" sz="2400" dirty="0"/>
              <a:t> attempt to “help” the ark angered the Lord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Believers in Christ can be wrong</a:t>
            </a:r>
          </a:p>
        </p:txBody>
      </p:sp>
    </p:spTree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772400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Matt. 7:21-23</a:t>
            </a:r>
          </a:p>
          <a:p>
            <a:pPr algn="ctr"/>
            <a:endParaRPr 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21"Not everyone who says to Me, 'Lord, Lord,' shall enter the kingdom of heaven, but he who does the will of My Father in heaven.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 "Many will say to Me in that day, 'Lord, Lord, have we not prophesied in Your name, cast out demons in Your name, and done many wonders in Your name?'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 "And then I will declare to them, 'I never knew you; depart from Me, you who practice lawlessness!'</a:t>
            </a:r>
          </a:p>
        </p:txBody>
      </p:sp>
    </p:spTree>
  </p:cSld>
  <p:clrMapOvr>
    <a:masterClrMapping/>
  </p:clrMapOvr>
  <p:transition spd="slow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</p:spTree>
  </p:cSld>
  <p:clrMapOvr>
    <a:masterClrMapping/>
  </p:clrMapOvr>
  <p:transition spd="slow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3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False prophets come in sheep’s clothing </a:t>
            </a:r>
            <a:r>
              <a:rPr lang="en-US" sz="2400" dirty="0">
                <a:solidFill>
                  <a:srgbClr val="0070C0"/>
                </a:solidFill>
              </a:rPr>
              <a:t>(Matt. 7:15-20)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Blind lead the blind &amp; both fall </a:t>
            </a:r>
            <a:r>
              <a:rPr lang="en-US" sz="2400" dirty="0">
                <a:solidFill>
                  <a:srgbClr val="0070C0"/>
                </a:solidFill>
              </a:rPr>
              <a:t>(Matt. 15:14)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Many deceived by false prophets </a:t>
            </a:r>
            <a:r>
              <a:rPr lang="en-US" sz="2400" dirty="0">
                <a:solidFill>
                  <a:srgbClr val="0070C0"/>
                </a:solidFill>
              </a:rPr>
              <a:t>(Matt. 24:11)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False teachers today – as were false prophets of old </a:t>
            </a:r>
            <a:r>
              <a:rPr lang="en-US" sz="2400" dirty="0">
                <a:solidFill>
                  <a:srgbClr val="0070C0"/>
                </a:solidFill>
              </a:rPr>
              <a:t>(2 Pet. 2:1-3)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Many false prophets in world </a:t>
            </a:r>
            <a:r>
              <a:rPr lang="en-US" sz="2400" dirty="0">
                <a:solidFill>
                  <a:srgbClr val="0070C0"/>
                </a:solidFill>
              </a:rPr>
              <a:t>(1 John 4:1)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4953000"/>
            <a:ext cx="7162800" cy="1143000"/>
          </a:xfrm>
          <a:prstGeom prst="roundRect">
            <a:avLst>
              <a:gd name="adj" fmla="val 32151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there is such a thing as false prophets</a:t>
            </a:r>
          </a:p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Then, one faith is not as good as another!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</p:spTree>
  </p:cSld>
  <p:clrMapOvr>
    <a:masterClrMapping/>
  </p:clrMapOvr>
  <p:transition spd="slow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6096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4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Truth is essential: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be free </a:t>
            </a:r>
            <a:r>
              <a:rPr lang="en-US" sz="2400" dirty="0">
                <a:solidFill>
                  <a:srgbClr val="0070C0"/>
                </a:solidFill>
              </a:rPr>
              <a:t>(John 8:32)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be saved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be purified </a:t>
            </a:r>
            <a:r>
              <a:rPr lang="en-US" sz="2400" dirty="0">
                <a:solidFill>
                  <a:srgbClr val="0070C0"/>
                </a:solidFill>
              </a:rPr>
              <a:t>(1 Pet. 1:22)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Error is not of God - destroys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Contrasted to truth </a:t>
            </a:r>
            <a:r>
              <a:rPr lang="en-US" sz="2400" dirty="0">
                <a:solidFill>
                  <a:srgbClr val="0070C0"/>
                </a:solidFill>
              </a:rPr>
              <a:t>(1 John 4:1, 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Leads astray </a:t>
            </a:r>
            <a:r>
              <a:rPr lang="en-US" sz="2400" dirty="0">
                <a:solidFill>
                  <a:srgbClr val="0070C0"/>
                </a:solidFill>
              </a:rPr>
              <a:t>(2 Pet. 3:17)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029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5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762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“My Faith” – “Your Faith”</a:t>
            </a:r>
          </a:p>
        </p:txBody>
      </p:sp>
      <p:pic>
        <p:nvPicPr>
          <p:cNvPr id="7" name="Picture 11" descr="C:\Documents and Settings\Donnie\Local Settings\Temporary Internet Files\Content.IE5\TNDCW2JQ\MCj043262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838200"/>
            <a:ext cx="1600200" cy="1600200"/>
          </a:xfrm>
          <a:prstGeom prst="rect">
            <a:avLst/>
          </a:prstGeom>
          <a:noFill/>
        </p:spPr>
      </p:pic>
      <p:pic>
        <p:nvPicPr>
          <p:cNvPr id="10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838200"/>
            <a:ext cx="1714500" cy="17145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76200" y="4038600"/>
            <a:ext cx="8915400" cy="1828800"/>
            <a:chOff x="0" y="4495800"/>
            <a:chExt cx="8915400" cy="1828800"/>
          </a:xfrm>
        </p:grpSpPr>
        <p:pic>
          <p:nvPicPr>
            <p:cNvPr id="6" name="Picture 12" descr="C:\Documents and Settings\Donnie\Local Settings\Temporary Internet Files\Content.IE5\7ZVCNS1P\MCj043260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086600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8" name="Picture 13" descr="C:\Documents and Settings\Donnie\Local Settings\Temporary Internet Files\Content.IE5\L1V11MNQ\MCj043161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316038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9" name="Picture 14" descr="C:\Documents and Settings\Donnie\Local Settings\Temporary Internet Files\Content.IE5\7ZVCNS1P\MCj0431601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252914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11" name="Picture 16" descr="C:\Documents and Settings\Donnie\Local Settings\Temporary Internet Files\Content.IE5\3J0W0GQY\MCj043262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784476" y="449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12" name="Picture 17" descr="C:\Documents and Settings\Donnie\Local Settings\Temporary Internet Files\Content.IE5\TNDCW2JQ\MCj043261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5721352" y="4598988"/>
              <a:ext cx="1725612" cy="1725612"/>
            </a:xfrm>
            <a:prstGeom prst="rect">
              <a:avLst/>
            </a:prstGeom>
            <a:noFill/>
          </p:spPr>
        </p:pic>
        <p:pic>
          <p:nvPicPr>
            <p:cNvPr id="13" name="Picture 18" descr="C:\Documents and Settings\Donnie\Local Settings\Temporary Internet Files\Content.IE5\E51G5CIU\MCj0432622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4648200"/>
              <a:ext cx="1676400" cy="1676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533400" y="2895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“People of Different Faiths”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Possible to believe a lie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Young prophet believed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13" name="Picture 45" descr="13 Bible Clip Art For Kids Free Cliparts That You Can Download To You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3869086"/>
            <a:ext cx="1617852" cy="298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/>
            <a:r>
              <a:rPr lang="en-US" sz="4800" b="1" cap="none" dirty="0">
                <a:solidFill>
                  <a:schemeClr val="tx1"/>
                </a:solidFill>
                <a:latin typeface="Tahoma" pitchFamily="34" charset="0"/>
              </a:rPr>
              <a:t>Believing A Lie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0" y="14478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90500" y="1905000"/>
            <a:ext cx="4191000" cy="2819400"/>
          </a:xfrm>
          <a:prstGeom prst="ellipse">
            <a:avLst/>
          </a:prstGeom>
          <a:solidFill>
            <a:srgbClr val="E7BC29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Arial Narrow" pitchFamily="34" charset="0"/>
              </a:rPr>
              <a:t>Truth:</a:t>
            </a:r>
          </a:p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US" sz="2800" dirty="0">
                <a:latin typeface="Arial Narrow" pitchFamily="34" charset="0"/>
              </a:rPr>
              <a:t>Do not eat bread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Do not drink water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Do not return 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by the same way</a:t>
            </a:r>
          </a:p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953000" y="1905000"/>
            <a:ext cx="3886200" cy="2819400"/>
          </a:xfrm>
          <a:prstGeom prst="ellipse">
            <a:avLst/>
          </a:prstGeom>
          <a:solidFill>
            <a:srgbClr val="E7BC29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Arial Narrow" pitchFamily="34" charset="0"/>
              </a:rPr>
              <a:t>Lie:</a:t>
            </a:r>
          </a:p>
          <a:p>
            <a:pPr algn="ctr"/>
            <a:endParaRPr lang="en-US" dirty="0">
              <a:latin typeface="Arial Narrow" pitchFamily="34" charset="0"/>
            </a:endParaRPr>
          </a:p>
          <a:p>
            <a:pPr algn="ctr"/>
            <a:r>
              <a:rPr lang="en-US" sz="2800" dirty="0">
                <a:latin typeface="Arial Narrow" pitchFamily="34" charset="0"/>
              </a:rPr>
              <a:t>“Bring him back to your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house, that he 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may eat bread</a:t>
            </a:r>
          </a:p>
          <a:p>
            <a:pPr algn="ctr"/>
            <a:r>
              <a:rPr lang="en-US" sz="2800" dirty="0">
                <a:latin typeface="Arial Narrow" pitchFamily="34" charset="0"/>
              </a:rPr>
              <a:t>and drink water.”</a:t>
            </a:r>
          </a:p>
          <a:p>
            <a:pPr algn="ctr"/>
            <a:endParaRPr lang="en-US" dirty="0">
              <a:latin typeface="Arial Narrow" pitchFamily="34" charset="0"/>
            </a:endParaRP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20566472">
            <a:off x="4724400" y="3886200"/>
            <a:ext cx="1143000" cy="457200"/>
          </a:xfrm>
          <a:prstGeom prst="curvedUpArrow">
            <a:avLst>
              <a:gd name="adj1" fmla="val 50000"/>
              <a:gd name="adj2" fmla="val 10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4009" name="Picture 41" descr="Image result for l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743203"/>
            <a:ext cx="3073833" cy="211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25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decel="100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 autoUpdateAnimBg="0"/>
      <p:bldP spid="14348" grpId="0" animBg="1" autoUpdateAnimBg="0"/>
      <p:bldP spid="143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Possible to believe a lie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Young prophet believed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Those who believe a lie – perish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</p:txBody>
      </p:sp>
    </p:spTree>
  </p:cSld>
  <p:clrMapOvr>
    <a:masterClrMapping/>
  </p:clrMapOvr>
  <p:transition spd="slow">
    <p:diamond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3333FF"/>
                </a:solidFill>
                <a:latin typeface="Tahoma" pitchFamily="34" charset="0"/>
              </a:rPr>
              <a:t>2 Thess. 2:10-12</a:t>
            </a:r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38200" y="1371600"/>
            <a:ext cx="7620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CooperBlack" pitchFamily="18" charset="0"/>
              </a:rPr>
              <a:t>Lie                                     Truth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572000" y="13716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4235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Deceived (v.10)</a:t>
            </a:r>
          </a:p>
          <a:p>
            <a:pPr algn="ctr"/>
            <a:r>
              <a:rPr lang="en-US" sz="2800" b="1"/>
              <a:t>Not love truth (v. 10)</a:t>
            </a:r>
          </a:p>
          <a:p>
            <a:pPr algn="ctr"/>
            <a:r>
              <a:rPr lang="en-US" sz="2800" b="1"/>
              <a:t>Deluded (v. 11)</a:t>
            </a:r>
          </a:p>
          <a:p>
            <a:pPr algn="ctr"/>
            <a:r>
              <a:rPr lang="en-US" sz="2800" b="1"/>
              <a:t>Believe lie (v. 11)</a:t>
            </a:r>
          </a:p>
          <a:p>
            <a:pPr algn="ctr"/>
            <a:r>
              <a:rPr lang="en-US" sz="2800" b="1"/>
              <a:t>Not believe truth (v. 12)</a:t>
            </a:r>
          </a:p>
          <a:p>
            <a:pPr algn="ctr"/>
            <a:r>
              <a:rPr lang="en-US" sz="2800" b="1"/>
              <a:t>Pleasure in unright. (v. 12</a:t>
            </a:r>
            <a:r>
              <a:rPr lang="en-US" sz="2800"/>
              <a:t>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84238" y="5511800"/>
            <a:ext cx="30622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Perish (v. 10)</a:t>
            </a:r>
          </a:p>
          <a:p>
            <a:pPr algn="ctr"/>
            <a:r>
              <a:rPr lang="en-US" sz="2800" b="1"/>
              <a:t>Condemned (v. 12)</a:t>
            </a:r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297488" y="2692400"/>
            <a:ext cx="3186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Love truth (v. 10)</a:t>
            </a:r>
          </a:p>
          <a:p>
            <a:pPr algn="ctr"/>
            <a:r>
              <a:rPr lang="en-US" sz="2800" b="1"/>
              <a:t>Believe truth (v. 12)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91200" y="5562600"/>
            <a:ext cx="2132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Saved (v. 10)</a:t>
            </a:r>
            <a:endParaRPr lang="en-US" b="1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133600" y="4953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477000" y="4876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3613" y="229388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096" y="549417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01789" y="267197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40700" y="269452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3213" y="5572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2982" y="312699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7330" y="35410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09946" y="595859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44896" y="396010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05801" y="305204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0850" y="444122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7" grpId="0" animBg="1"/>
      <p:bldP spid="13318" grpId="0" build="p" autoUpdateAnimBg="0"/>
      <p:bldP spid="13319" grpId="0" build="p" autoUpdateAnimBg="0"/>
      <p:bldP spid="13320" grpId="0" build="p" autoUpdateAnimBg="0"/>
      <p:bldP spid="13321" grpId="0" build="p" autoUpdateAnimBg="0"/>
      <p:bldP spid="13322" grpId="0" animBg="1"/>
      <p:bldP spid="13323" grpId="0" animBg="1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+mj-lt"/>
              <a:buAutoNum type="romanUcPeriod" startAt="5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Possible to believe a lie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Young prophet believed lie – punished </a:t>
            </a:r>
            <a:r>
              <a:rPr lang="en-US" sz="2400" dirty="0">
                <a:solidFill>
                  <a:srgbClr val="0070C0"/>
                </a:solidFill>
              </a:rPr>
              <a:t>(1 Kings 13)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Those who believe a lie – perish </a:t>
            </a:r>
            <a:r>
              <a:rPr lang="en-US" sz="2400" dirty="0">
                <a:solidFill>
                  <a:srgbClr val="0070C0"/>
                </a:solidFill>
              </a:rPr>
              <a:t>(2 Thess. 2:10-12)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Paul was sincere – but wrong </a:t>
            </a:r>
            <a:r>
              <a:rPr lang="en-US" sz="2400" dirty="0">
                <a:solidFill>
                  <a:srgbClr val="0070C0"/>
                </a:solidFill>
              </a:rPr>
              <a:t>(Acts 23:1)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Way seems right – but is wrong </a:t>
            </a:r>
            <a:r>
              <a:rPr lang="en-US" sz="2400" dirty="0">
                <a:solidFill>
                  <a:srgbClr val="0070C0"/>
                </a:solidFill>
              </a:rPr>
              <a:t>(Prov. 14:12)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029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5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9" name="Bevel 8"/>
          <p:cNvSpPr/>
          <p:nvPr/>
        </p:nvSpPr>
        <p:spPr>
          <a:xfrm>
            <a:off x="533400" y="579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6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Absurdity Of One Being As Good As Another</a:t>
            </a:r>
          </a:p>
        </p:txBody>
      </p:sp>
    </p:spTree>
  </p:cSld>
  <p:clrMapOvr>
    <a:masterClrMapping/>
  </p:clrMapOvr>
  <p:transition spd="slow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533400" y="304800"/>
            <a:ext cx="8001000" cy="685800"/>
          </a:xfrm>
          <a:prstGeom prst="bevel">
            <a:avLst/>
          </a:prstGeom>
          <a:solidFill>
            <a:schemeClr val="tx1"/>
          </a:solidFill>
          <a:ln w="19050" cap="flat" cmpd="sng" algn="ctr">
            <a:solidFill>
              <a:srgbClr val="E7BC2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Absurdity Of One Being As Good As Another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God is divided </a:t>
            </a:r>
            <a:r>
              <a:rPr lang="en-US" sz="2400" dirty="0">
                <a:solidFill>
                  <a:srgbClr val="0070C0"/>
                </a:solidFill>
              </a:rPr>
              <a:t>(cf. 1 Cor. 1:12-13)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If 50 people can have different faiths, then 1 person can have different faiths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Direct opposite doctrines / practices are equal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We can do anything we want in religion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  <p:sp>
        <p:nvSpPr>
          <p:cNvPr id="3" name="Bevel 2"/>
          <p:cNvSpPr/>
          <p:nvPr/>
        </p:nvSpPr>
        <p:spPr>
          <a:xfrm>
            <a:off x="533400" y="198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There Is One Faith</a:t>
            </a:r>
          </a:p>
        </p:txBody>
      </p:sp>
      <p:sp>
        <p:nvSpPr>
          <p:cNvPr id="4" name="Bevel 3"/>
          <p:cNvSpPr/>
          <p:nvPr/>
        </p:nvSpPr>
        <p:spPr>
          <a:xfrm>
            <a:off x="533400" y="2743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2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One Can Be Religious &amp; Be Wrong</a:t>
            </a:r>
          </a:p>
        </p:txBody>
      </p:sp>
      <p:sp>
        <p:nvSpPr>
          <p:cNvPr id="5" name="Bevel 4"/>
          <p:cNvSpPr/>
          <p:nvPr/>
        </p:nvSpPr>
        <p:spPr>
          <a:xfrm>
            <a:off x="533400" y="3505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3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Warning About False Teachers</a:t>
            </a:r>
          </a:p>
        </p:txBody>
      </p:sp>
      <p:sp>
        <p:nvSpPr>
          <p:cNvPr id="7" name="Bevel 6"/>
          <p:cNvSpPr/>
          <p:nvPr/>
        </p:nvSpPr>
        <p:spPr>
          <a:xfrm>
            <a:off x="533400" y="4267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4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Truth Is Contrasted To Error</a:t>
            </a:r>
          </a:p>
        </p:txBody>
      </p:sp>
      <p:sp>
        <p:nvSpPr>
          <p:cNvPr id="8" name="Bevel 7"/>
          <p:cNvSpPr/>
          <p:nvPr/>
        </p:nvSpPr>
        <p:spPr>
          <a:xfrm>
            <a:off x="533400" y="5029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5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Sincerity Is Not Enough</a:t>
            </a:r>
          </a:p>
        </p:txBody>
      </p:sp>
      <p:sp>
        <p:nvSpPr>
          <p:cNvPr id="9" name="Bevel 8"/>
          <p:cNvSpPr/>
          <p:nvPr/>
        </p:nvSpPr>
        <p:spPr>
          <a:xfrm>
            <a:off x="533400" y="5791200"/>
            <a:ext cx="8001000" cy="685800"/>
          </a:xfrm>
          <a:prstGeom prst="bevel">
            <a:avLst/>
          </a:prstGeom>
          <a:solidFill>
            <a:schemeClr val="accent3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+mj-lt"/>
              <a:buAutoNum type="romanUcPeriod" startAt="6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Absurdity Of One Being As Good As Another</a:t>
            </a:r>
          </a:p>
        </p:txBody>
      </p:sp>
    </p:spTree>
  </p:cSld>
  <p:clrMapOvr>
    <a:masterClrMapping/>
  </p:clrMapOvr>
  <p:transition spd="slow"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93E49-5AB5-470E-8B7F-4F42D3142409}"/>
              </a:ext>
            </a:extLst>
          </p:cNvPr>
          <p:cNvSpPr txBox="1"/>
          <p:nvPr/>
        </p:nvSpPr>
        <p:spPr>
          <a:xfrm>
            <a:off x="1447799" y="486233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Donnie V. Rader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dvrader@live.com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4FFC4-B67D-458E-AC4F-09224D59FDCE}"/>
              </a:ext>
            </a:extLst>
          </p:cNvPr>
          <p:cNvSpPr/>
          <p:nvPr/>
        </p:nvSpPr>
        <p:spPr>
          <a:xfrm>
            <a:off x="1863564" y="456787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Gospel Meeting</a:t>
            </a:r>
          </a:p>
        </p:txBody>
      </p:sp>
      <p:pic>
        <p:nvPicPr>
          <p:cNvPr id="7" name="Picture 6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AB77754D-DBB8-4C07-842E-03BB649D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47060"/>
            <a:ext cx="5638800" cy="29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63847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4800" cap="none" dirty="0"/>
              <a:t>“Different Faiths”    </a:t>
            </a:r>
          </a:p>
        </p:txBody>
      </p:sp>
      <p:pic>
        <p:nvPicPr>
          <p:cNvPr id="1029" name="Picture 5" descr="http://z.hubpages.com/u/453905_f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00600"/>
            <a:ext cx="1600200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http://www.featurepics.com/FI/Thumb/20070727/Golden-Islamic-Symbol-392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133600"/>
            <a:ext cx="1238250" cy="1238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3" name="Picture 9" descr="http://library.thinkquest.org/05aug/02016/c_symbols.ht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048000"/>
            <a:ext cx="838200" cy="13886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5" name="Picture 11" descr="http://www.gloriadeicp.org/Images/luther_rose_stain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71600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7" name="Picture 13" descr="http://www.choirrobesonline.com/images/symbols/SouthernBapti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343400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9" name="Picture 15" descr="http://www.trinitypresbychurch.com/images_pub/symb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676400"/>
            <a:ext cx="915544" cy="1292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1" name="Picture 17" descr="The Chali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5175042"/>
            <a:ext cx="990600" cy="12829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3" name="Picture 19" descr="http://www.catholicinformationcenter.org/TRAVEL-AMISH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38800" y="3581400"/>
            <a:ext cx="1333500" cy="1333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63" name="Picture 39" descr="http://images.clipartpanda.com/nun-clipart-4i9Xq55i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323975"/>
            <a:ext cx="1228725" cy="17240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://www.clipartbest.com/cliparts/7ca/KaM/7caKaMLki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5241"/>
            <a:ext cx="1638300" cy="14455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1" descr="http://www.clipartbest.com/cliparts/7ca/KaM/7caKaMLki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55241"/>
            <a:ext cx="1638300" cy="14455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9" descr="http://images.clipartpanda.com/nun-clipart-4i9Xq55iE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6" y="1552575"/>
            <a:ext cx="1228725" cy="17240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>
            <a:normAutofit/>
          </a:bodyPr>
          <a:lstStyle/>
          <a:p>
            <a:pPr algn="r"/>
            <a:r>
              <a:rPr lang="en-US" sz="4800" cap="none" dirty="0"/>
              <a:t>“Different Faiths”    </a:t>
            </a:r>
          </a:p>
        </p:txBody>
      </p:sp>
      <p:pic>
        <p:nvPicPr>
          <p:cNvPr id="1029" name="Picture 5" descr="http://z.hubpages.com/u/453905_f260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4800600"/>
            <a:ext cx="1600200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1" name="Picture 7" descr="http://www.featurepics.com/FI/Thumb/20070727/Golden-Islamic-Symbol-392938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20000" y="2133600"/>
            <a:ext cx="1238250" cy="1238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3" name="Picture 9" descr="http://library.thinkquest.org/05aug/02016/c_symbols.ht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33600" y="3048000"/>
            <a:ext cx="838200" cy="13886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5" name="Picture 11" descr="http://www.gloriadeicp.org/Images/luther_rose_stained.jp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76600" y="1371600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7" name="Picture 13" descr="http://www.choirrobesonline.com/images/symbols/SouthernBaptist.jpg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505200" y="4343400"/>
            <a:ext cx="990600" cy="990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9" name="Picture 15" descr="http://www.trinitypresbychurch.com/images_pub/symbol.jp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943600" y="1676400"/>
            <a:ext cx="915544" cy="1292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1" name="Picture 17" descr="The Chalice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10200" y="5175042"/>
            <a:ext cx="990600" cy="12829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43" name="Picture 19" descr="http://www.catholicinformationcenter.org/TRAVEL-AMISH.jpg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638800" y="3581400"/>
            <a:ext cx="1333500" cy="1333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2" descr="C:\Documents and Settings\Donnie\Local Settings\Temporary Internet Files\Content.IE5\7ZVCNS1P\MCj0432609000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0200" y="3276600"/>
            <a:ext cx="1828800" cy="1828800"/>
          </a:xfrm>
          <a:prstGeom prst="rect">
            <a:avLst/>
          </a:prstGeom>
          <a:noFill/>
        </p:spPr>
      </p:pic>
      <p:pic>
        <p:nvPicPr>
          <p:cNvPr id="15" name="Picture 11" descr="C:\Documents and Settings\Donnie\Local Settings\Temporary Internet Files\Content.IE5\TNDCW2JQ\MCj0432625000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2057400"/>
            <a:ext cx="1600200" cy="1600200"/>
          </a:xfrm>
          <a:prstGeom prst="rect">
            <a:avLst/>
          </a:prstGeom>
          <a:noFill/>
        </p:spPr>
      </p:pic>
      <p:pic>
        <p:nvPicPr>
          <p:cNvPr id="16" name="Picture 13" descr="C:\Documents and Settings\Donnie\Local Settings\Temporary Internet Files\Content.IE5\L1V11MNQ\MCj04316140000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3962400"/>
            <a:ext cx="1828800" cy="1828800"/>
          </a:xfrm>
          <a:prstGeom prst="rect">
            <a:avLst/>
          </a:prstGeom>
          <a:noFill/>
        </p:spPr>
      </p:pic>
      <p:pic>
        <p:nvPicPr>
          <p:cNvPr id="17" name="Picture 14" descr="C:\Documents and Settings\Donnie\Local Settings\Temporary Internet Files\Content.IE5\7ZVCNS1P\MCj0431601000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48500" y="4838700"/>
            <a:ext cx="1828800" cy="1828800"/>
          </a:xfrm>
          <a:prstGeom prst="rect">
            <a:avLst/>
          </a:prstGeom>
          <a:noFill/>
        </p:spPr>
      </p:pic>
      <p:pic>
        <p:nvPicPr>
          <p:cNvPr id="18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304800" y="4724400"/>
            <a:ext cx="1714500" cy="1714500"/>
          </a:xfrm>
          <a:prstGeom prst="rect">
            <a:avLst/>
          </a:prstGeom>
          <a:noFill/>
        </p:spPr>
      </p:pic>
      <p:pic>
        <p:nvPicPr>
          <p:cNvPr id="19" name="Picture 16" descr="C:\Documents and Settings\Donnie\Local Settings\Temporary Internet Files\Content.IE5\3J0W0GQY\MCj04326230000[1]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05400" y="5029200"/>
            <a:ext cx="1828800" cy="1828800"/>
          </a:xfrm>
          <a:prstGeom prst="rect">
            <a:avLst/>
          </a:prstGeom>
          <a:noFill/>
        </p:spPr>
      </p:pic>
      <p:pic>
        <p:nvPicPr>
          <p:cNvPr id="20" name="Picture 17" descr="C:\Documents and Settings\Donnie\Local Settings\Temporary Internet Files\Content.IE5\TNDCW2JQ\MCj04326120000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24200" y="1371600"/>
            <a:ext cx="1725612" cy="1725612"/>
          </a:xfrm>
          <a:prstGeom prst="rect">
            <a:avLst/>
          </a:prstGeom>
          <a:noFill/>
        </p:spPr>
      </p:pic>
      <p:pic>
        <p:nvPicPr>
          <p:cNvPr id="21" name="Picture 18" descr="C:\Documents and Settings\Donnie\Local Settings\Temporary Internet Files\Content.IE5\E51G5CIU\MCj04326220000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0" y="1676400"/>
            <a:ext cx="1676400" cy="1676400"/>
          </a:xfrm>
          <a:prstGeom prst="rect">
            <a:avLst/>
          </a:prstGeom>
          <a:noFill/>
        </p:spPr>
      </p:pic>
      <p:pic>
        <p:nvPicPr>
          <p:cNvPr id="22" name="Picture 14" descr="C:\Documents and Settings\Donnie\Local Settings\Temporary Internet Files\Content.IE5\7ZVCNS1P\MCj0431601000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2895600"/>
            <a:ext cx="1828800" cy="1828800"/>
          </a:xfrm>
          <a:prstGeom prst="rect">
            <a:avLst/>
          </a:prstGeom>
          <a:noFill/>
        </p:spPr>
      </p:pic>
      <p:pic>
        <p:nvPicPr>
          <p:cNvPr id="23" name="Picture 15" descr="C:\Documents and Settings\Donnie\Local Settings\Temporary Internet Files\Content.IE5\1ZRCUT1B\MCj04316410000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5334000" y="12192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0" y="1610142"/>
            <a:ext cx="97536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324600" y="3810000"/>
          <a:ext cx="1600200" cy="258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Drawing" r:id="rId3" imgW="1657440" imgH="2676600" progId="WPDraw30.Drawing">
                  <p:embed/>
                </p:oleObj>
              </mc:Choice>
              <mc:Fallback>
                <p:oleObj name="Drawing" r:id="rId3" imgW="1657440" imgH="2676600" progId="WPDraw30.Drawing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0"/>
                        <a:ext cx="1600200" cy="2584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cap="none" dirty="0"/>
              <a:t>Very Common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209800"/>
            <a:ext cx="800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One faith is as good as another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Doesn’t make any difference what one believes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Sincerity is all that matters</a:t>
            </a:r>
          </a:p>
          <a:p>
            <a:pPr>
              <a:buFont typeface="Arial" pitchFamily="34" charset="0"/>
              <a:buChar char="•"/>
            </a:pPr>
            <a:endParaRPr lang="en-US" sz="10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Attend / Join the church of your choice</a:t>
            </a:r>
          </a:p>
        </p:txBody>
      </p:sp>
      <p:pic>
        <p:nvPicPr>
          <p:cNvPr id="47108" name="Picture 4" descr="http://www.fotosearch.com/bthumb/UNC/UNC184/u11274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1609725" cy="1619250"/>
          </a:xfrm>
          <a:prstGeom prst="rect">
            <a:avLst/>
          </a:prstGeom>
          <a:noFill/>
        </p:spPr>
      </p:pic>
      <p:pic>
        <p:nvPicPr>
          <p:cNvPr id="47112" name="Picture 8" descr="http://www.concurringopinions.com/archives/churc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62284"/>
            <a:ext cx="1219200" cy="1657116"/>
          </a:xfrm>
          <a:prstGeom prst="rect">
            <a:avLst/>
          </a:prstGeom>
          <a:noFill/>
        </p:spPr>
      </p:pic>
      <p:pic>
        <p:nvPicPr>
          <p:cNvPr id="47116" name="Picture 12" descr="http://img.tfd.com/wn/6F/62415-church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219200"/>
            <a:ext cx="1447800" cy="90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2310348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beliefs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doctrines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practices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i="1" dirty="0"/>
              <a:t>Different churches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13470" t="17709" r="12738" b="3125"/>
          <a:stretch>
            <a:fillRect/>
          </a:stretch>
        </p:blipFill>
        <p:spPr bwMode="auto">
          <a:xfrm>
            <a:off x="304800" y="304800"/>
            <a:ext cx="3505200" cy="211424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419600" y="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cap="none" dirty="0"/>
              <a:t>Implies</a:t>
            </a:r>
          </a:p>
        </p:txBody>
      </p:sp>
      <p:sp>
        <p:nvSpPr>
          <p:cNvPr id="10" name="TextBox 9"/>
          <p:cNvSpPr txBox="1"/>
          <p:nvPr/>
        </p:nvSpPr>
        <p:spPr>
          <a:xfrm rot="21123639">
            <a:off x="2076866" y="2691315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1" name="TextBox 10"/>
          <p:cNvSpPr txBox="1"/>
          <p:nvPr/>
        </p:nvSpPr>
        <p:spPr>
          <a:xfrm rot="21123639">
            <a:off x="2037932" y="3605715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2" name="TextBox 11"/>
          <p:cNvSpPr txBox="1"/>
          <p:nvPr/>
        </p:nvSpPr>
        <p:spPr>
          <a:xfrm rot="21123639">
            <a:off x="2076868" y="4543220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  <p:sp>
        <p:nvSpPr>
          <p:cNvPr id="13" name="TextBox 12"/>
          <p:cNvSpPr txBox="1"/>
          <p:nvPr/>
        </p:nvSpPr>
        <p:spPr>
          <a:xfrm rot="21123639">
            <a:off x="2076868" y="5434515"/>
            <a:ext cx="2590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Contradictory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0" y="1610142"/>
            <a:ext cx="97536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Is One Faith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mpus Sans ITC" pitchFamily="82" charset="0"/>
              </a:rPr>
              <a:t>As Good As Another?</a:t>
            </a:r>
          </a:p>
        </p:txBody>
      </p:sp>
    </p:spTree>
  </p:cSld>
  <p:clrMapOvr>
    <a:masterClrMapping/>
  </p:clrMapOvr>
  <p:transition spd="slow">
    <p:diamond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1595</TotalTime>
  <Words>1692</Words>
  <Application>Microsoft Office PowerPoint</Application>
  <PresentationFormat>On-screen Show (4:3)</PresentationFormat>
  <Paragraphs>261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Calibri</vt:lpstr>
      <vt:lpstr>Franklin Gothic Medium</vt:lpstr>
      <vt:lpstr>Times New Roman</vt:lpstr>
      <vt:lpstr>Franklin Gothic Book</vt:lpstr>
      <vt:lpstr>Wingdings</vt:lpstr>
      <vt:lpstr>Tahoma</vt:lpstr>
      <vt:lpstr>Comic Sans MS</vt:lpstr>
      <vt:lpstr>Arial Rounded MT Bold</vt:lpstr>
      <vt:lpstr>Arial Narrow</vt:lpstr>
      <vt:lpstr>Tempus Sans ITC</vt:lpstr>
      <vt:lpstr>Arial</vt:lpstr>
      <vt:lpstr>CooperBlack</vt:lpstr>
      <vt:lpstr>Wingdings 2</vt:lpstr>
      <vt:lpstr>Trek</vt:lpstr>
      <vt:lpstr>2_Office Theme</vt:lpstr>
      <vt:lpstr>3_Office Theme</vt:lpstr>
      <vt:lpstr>3_Default Design</vt:lpstr>
      <vt:lpstr>Drawing</vt:lpstr>
      <vt:lpstr>PowerPoint Presentation</vt:lpstr>
      <vt:lpstr>PowerPoint Presentation</vt:lpstr>
      <vt:lpstr>PowerPoint Presentation</vt:lpstr>
      <vt:lpstr>“Different Faiths”    </vt:lpstr>
      <vt:lpstr>“Different Faiths”    </vt:lpstr>
      <vt:lpstr>PowerPoint Presentation</vt:lpstr>
      <vt:lpstr>Very Common Concept</vt:lpstr>
      <vt:lpstr>Implies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Believing A Lie</vt:lpstr>
      <vt:lpstr>PowerPoint Presentation</vt:lpstr>
      <vt:lpstr>2 Thess. 2:10-12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Donnie V. Rader</cp:lastModifiedBy>
  <cp:revision>85</cp:revision>
  <dcterms:created xsi:type="dcterms:W3CDTF">2009-08-07T01:41:10Z</dcterms:created>
  <dcterms:modified xsi:type="dcterms:W3CDTF">2020-06-01T12:06:55Z</dcterms:modified>
</cp:coreProperties>
</file>